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Lst>
  <p:sldSz cy="5143500" cx="9144000"/>
  <p:notesSz cx="6858000" cy="9144000"/>
  <p:embeddedFontLst>
    <p:embeddedFont>
      <p:font typeface="Advent Pro SemiBold"/>
      <p:regular r:id="rId28"/>
      <p:bold r:id="rId29"/>
    </p:embeddedFont>
    <p:embeddedFont>
      <p:font typeface="Fira Sans Condensed Medium"/>
      <p:regular r:id="rId30"/>
      <p:bold r:id="rId31"/>
      <p:italic r:id="rId32"/>
      <p:boldItalic r:id="rId33"/>
    </p:embeddedFont>
    <p:embeddedFont>
      <p:font typeface="Fira Sans Extra Condensed Medium"/>
      <p:regular r:id="rId34"/>
      <p:bold r:id="rId35"/>
      <p:italic r:id="rId36"/>
      <p:boldItalic r:id="rId37"/>
    </p:embeddedFont>
    <p:embeddedFont>
      <p:font typeface="Maven Pro"/>
      <p:regular r:id="rId38"/>
      <p:bold r:id="rId39"/>
    </p:embeddedFont>
    <p:embeddedFont>
      <p:font typeface="Share Tech"/>
      <p:regular r:id="rId4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41" roundtripDataSignature="AMtx7mgZKb82Hm39WW9mjVUg/DkA/ZQIS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CE45F795-8C56-4382-A1D1-6CA5E4853CD1}">
  <a:tblStyle styleId="{CE45F795-8C56-4382-A1D1-6CA5E4853CD1}"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ShareTech-regular.fntdata"/><Relationship Id="rId20" Type="http://schemas.openxmlformats.org/officeDocument/2006/relationships/slide" Target="slides/slide15.xml"/><Relationship Id="rId41" Type="http://customschemas.google.com/relationships/presentationmetadata" Target="metadata"/><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font" Target="fonts/AdventProSemiBold-regular.fntdata"/><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AdventProSemiBold-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FiraSansCondensedMedium-bold.fntdata"/><Relationship Id="rId30" Type="http://schemas.openxmlformats.org/officeDocument/2006/relationships/font" Target="fonts/FiraSansCondensedMedium-regular.fntdata"/><Relationship Id="rId11" Type="http://schemas.openxmlformats.org/officeDocument/2006/relationships/slide" Target="slides/slide6.xml"/><Relationship Id="rId33" Type="http://schemas.openxmlformats.org/officeDocument/2006/relationships/font" Target="fonts/FiraSansCondensedMedium-boldItalic.fntdata"/><Relationship Id="rId10" Type="http://schemas.openxmlformats.org/officeDocument/2006/relationships/slide" Target="slides/slide5.xml"/><Relationship Id="rId32" Type="http://schemas.openxmlformats.org/officeDocument/2006/relationships/font" Target="fonts/FiraSansCondensedMedium-italic.fntdata"/><Relationship Id="rId13" Type="http://schemas.openxmlformats.org/officeDocument/2006/relationships/slide" Target="slides/slide8.xml"/><Relationship Id="rId35" Type="http://schemas.openxmlformats.org/officeDocument/2006/relationships/font" Target="fonts/FiraSansExtraCondensedMedium-bold.fntdata"/><Relationship Id="rId12" Type="http://schemas.openxmlformats.org/officeDocument/2006/relationships/slide" Target="slides/slide7.xml"/><Relationship Id="rId34" Type="http://schemas.openxmlformats.org/officeDocument/2006/relationships/font" Target="fonts/FiraSansExtraCondensedMedium-regular.fntdata"/><Relationship Id="rId15" Type="http://schemas.openxmlformats.org/officeDocument/2006/relationships/slide" Target="slides/slide10.xml"/><Relationship Id="rId37" Type="http://schemas.openxmlformats.org/officeDocument/2006/relationships/font" Target="fonts/FiraSansExtraCondensedMedium-boldItalic.fntdata"/><Relationship Id="rId14" Type="http://schemas.openxmlformats.org/officeDocument/2006/relationships/slide" Target="slides/slide9.xml"/><Relationship Id="rId36" Type="http://schemas.openxmlformats.org/officeDocument/2006/relationships/font" Target="fonts/FiraSansExtraCondensedMedium-italic.fntdata"/><Relationship Id="rId17" Type="http://schemas.openxmlformats.org/officeDocument/2006/relationships/slide" Target="slides/slide12.xml"/><Relationship Id="rId39" Type="http://schemas.openxmlformats.org/officeDocument/2006/relationships/font" Target="fonts/MavenPro-bold.fntdata"/><Relationship Id="rId16" Type="http://schemas.openxmlformats.org/officeDocument/2006/relationships/slide" Target="slides/slide11.xml"/><Relationship Id="rId38" Type="http://schemas.openxmlformats.org/officeDocument/2006/relationships/font" Target="fonts/MavenPro-regular.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i="1" lang="en">
                <a:solidFill>
                  <a:schemeClr val="dk1"/>
                </a:solidFill>
              </a:rPr>
              <a:t>Firstly</a:t>
            </a:r>
            <a:endParaRPr i="1">
              <a:solidFill>
                <a:schemeClr val="dk1"/>
              </a:solidFill>
            </a:endParaRPr>
          </a:p>
          <a:p>
            <a:pPr indent="0" lvl="0" marL="0" rtl="0" algn="l">
              <a:lnSpc>
                <a:spcPct val="100000"/>
              </a:lnSpc>
              <a:spcBef>
                <a:spcPts val="0"/>
              </a:spcBef>
              <a:spcAft>
                <a:spcPts val="0"/>
              </a:spcAft>
              <a:buSzPts val="1100"/>
              <a:buNone/>
            </a:pPr>
            <a:r>
              <a:t/>
            </a:r>
            <a:endParaRPr i="1">
              <a:solidFill>
                <a:schemeClr val="dk1"/>
              </a:solidFill>
            </a:endParaRPr>
          </a:p>
          <a:p>
            <a:pPr indent="0" lvl="0" marL="0" rtl="0" algn="l">
              <a:lnSpc>
                <a:spcPct val="100000"/>
              </a:lnSpc>
              <a:spcBef>
                <a:spcPts val="0"/>
              </a:spcBef>
              <a:spcAft>
                <a:spcPts val="0"/>
              </a:spcAft>
              <a:buSzPts val="1100"/>
              <a:buNone/>
            </a:pPr>
            <a:r>
              <a:rPr i="1" lang="en">
                <a:solidFill>
                  <a:schemeClr val="dk1"/>
                </a:solidFill>
              </a:rPr>
              <a:t>“I would like to show my respects and acknowledge the Dharug  people who are the Traditional Custodians of the Land, of Elders past and present for where i am presenting for this </a:t>
            </a:r>
            <a:r>
              <a:rPr i="1" lang="en">
                <a:solidFill>
                  <a:schemeClr val="dk1"/>
                </a:solidFill>
              </a:rPr>
              <a:t>virtual</a:t>
            </a:r>
            <a:r>
              <a:rPr i="1" lang="en">
                <a:solidFill>
                  <a:schemeClr val="dk1"/>
                </a:solidFill>
              </a:rPr>
              <a:t> meeting.”</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In 2020 i was doing a maths paper, with bushfires raging near my house, I remember thinking, “I hope i have </a:t>
            </a:r>
            <a:r>
              <a:rPr lang="en"/>
              <a:t>sufficient</a:t>
            </a:r>
            <a:r>
              <a:rPr lang="en"/>
              <a:t> fuel for the generator and fire pumps, this fire is getting close”. I was experiencing an energy supply and demand </a:t>
            </a:r>
            <a:r>
              <a:rPr lang="en"/>
              <a:t>problem</a:t>
            </a:r>
            <a:r>
              <a:rPr lang="en"/>
              <a:t>, my energy demand was  dependant on the proximity of the fire, my </a:t>
            </a:r>
            <a:r>
              <a:rPr lang="en"/>
              <a:t>supply</a:t>
            </a:r>
            <a:r>
              <a:rPr lang="en"/>
              <a:t> was unknown, I was </a:t>
            </a:r>
            <a:r>
              <a:rPr lang="en"/>
              <a:t>likely</a:t>
            </a:r>
            <a:r>
              <a:rPr lang="en"/>
              <a:t> to need backup power, </a:t>
            </a:r>
            <a:r>
              <a:rPr lang="en"/>
              <a:t>terrifying</a:t>
            </a:r>
            <a:r>
              <a:rPr lang="en"/>
              <a:t> times”</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Hi, my names is James and I am with What Watts </a:t>
            </a:r>
            <a:r>
              <a:rPr lang="en"/>
              <a:t>consulting</a:t>
            </a:r>
            <a:endParaRPr/>
          </a:p>
        </p:txBody>
      </p:sp>
      <p:sp>
        <p:nvSpPr>
          <p:cNvPr id="252" name="Google Shape;252;p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2" name="Google Shape;472;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0" rtl="0" algn="l">
              <a:lnSpc>
                <a:spcPct val="115000"/>
              </a:lnSpc>
              <a:spcBef>
                <a:spcPts val="1200"/>
              </a:spcBef>
              <a:spcAft>
                <a:spcPts val="0"/>
              </a:spcAft>
              <a:buClr>
                <a:schemeClr val="dk1"/>
              </a:buClr>
              <a:buSzPts val="1100"/>
              <a:buFont typeface="Arial"/>
              <a:buNone/>
            </a:pPr>
            <a:r>
              <a:rPr lang="en">
                <a:solidFill>
                  <a:schemeClr val="dk1"/>
                </a:solidFill>
              </a:rPr>
              <a:t>·</a:t>
            </a:r>
            <a:r>
              <a:rPr lang="en" sz="700">
                <a:solidFill>
                  <a:schemeClr val="dk1"/>
                </a:solidFill>
                <a:latin typeface="Times New Roman"/>
                <a:ea typeface="Times New Roman"/>
                <a:cs typeface="Times New Roman"/>
                <a:sym typeface="Times New Roman"/>
              </a:rPr>
              <a:t>       </a:t>
            </a:r>
            <a:r>
              <a:rPr lang="en">
                <a:solidFill>
                  <a:schemeClr val="dk1"/>
                </a:solidFill>
              </a:rPr>
              <a:t>We considered to train our models by using 2018-19 data and to test the performance with 2020 data</a:t>
            </a:r>
            <a:endParaRPr>
              <a:solidFill>
                <a:schemeClr val="dk1"/>
              </a:solidFill>
            </a:endParaRPr>
          </a:p>
          <a:p>
            <a:pPr indent="-228600" lvl="0" marL="0" rtl="0" algn="l">
              <a:lnSpc>
                <a:spcPct val="115000"/>
              </a:lnSpc>
              <a:spcBef>
                <a:spcPts val="1200"/>
              </a:spcBef>
              <a:spcAft>
                <a:spcPts val="1200"/>
              </a:spcAft>
              <a:buSzPts val="1100"/>
              <a:buNone/>
            </a:pPr>
            <a:r>
              <a:rPr lang="en">
                <a:solidFill>
                  <a:schemeClr val="dk1"/>
                </a:solidFill>
              </a:rPr>
              <a:t>·</a:t>
            </a:r>
            <a:r>
              <a:rPr lang="en" sz="700">
                <a:solidFill>
                  <a:schemeClr val="dk1"/>
                </a:solidFill>
                <a:latin typeface="Times New Roman"/>
                <a:ea typeface="Times New Roman"/>
                <a:cs typeface="Times New Roman"/>
                <a:sym typeface="Times New Roman"/>
              </a:rPr>
              <a:t>       </a:t>
            </a:r>
            <a:r>
              <a:rPr lang="en">
                <a:solidFill>
                  <a:schemeClr val="dk1"/>
                </a:solidFill>
              </a:rPr>
              <a:t>The RMSE of AEMO for 2020 is 74.15 and for all the outliers that met our criteria of greater than 500 is 714.42. This is our baseline to measure success</a:t>
            </a:r>
            <a:endParaRPr>
              <a:solidFill>
                <a:schemeClr val="dk1"/>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1" name="Google Shape;481;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Our Goal:</a:t>
            </a:r>
            <a:endParaRPr b="1">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Any improvement in accuracy will give the energy suppliers more time to respond. That means even small improvements can make a large impact on the energy suppliers, this is particularly significant for the outliers.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 </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Outlier events are the ones that pose the greatest risk to the industry, so any improvement has significant positive outcome for the energy suppliers. For this reason, we have targeted RMSE change of 5% as the improvement standard that we would like to hit. </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sz="1200">
                <a:solidFill>
                  <a:schemeClr val="dk1"/>
                </a:solidFill>
              </a:rPr>
              <a:t> </a:t>
            </a:r>
            <a:endParaRPr sz="12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We intended on comparing multiple models which also give us opportunities to improve the accuracy and precision of the model, as we continue to work with AEMO in the future.</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sz="1200">
                <a:solidFill>
                  <a:schemeClr val="dk1"/>
                </a:solidFill>
              </a:rPr>
              <a:t> </a:t>
            </a:r>
            <a:endParaRPr sz="12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Nee will now take you through the models, and how they performed against these technical challenges and the measures of success that we defined.</a:t>
            </a:r>
            <a:endParaRPr>
              <a:solidFill>
                <a:schemeClr val="dk1"/>
              </a:solidFill>
            </a:endParaRPr>
          </a:p>
          <a:p>
            <a:pPr indent="0" lvl="0" marL="0" rtl="0" algn="l">
              <a:lnSpc>
                <a:spcPct val="100000"/>
              </a:lnSpc>
              <a:spcBef>
                <a:spcPts val="0"/>
              </a:spcBef>
              <a:spcAft>
                <a:spcPts val="0"/>
              </a:spcAft>
              <a:buSzPts val="1100"/>
              <a:buNone/>
            </a:pPr>
            <a:r>
              <a:t/>
            </a:r>
            <a:endParaRPr b="1">
              <a:solidFill>
                <a:schemeClr val="dk1"/>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3" name="Shape 553"/>
        <p:cNvGrpSpPr/>
        <p:nvPr/>
      </p:nvGrpSpPr>
      <p:grpSpPr>
        <a:xfrm>
          <a:off x="0" y="0"/>
          <a:ext cx="0" cy="0"/>
          <a:chOff x="0" y="0"/>
          <a:chExt cx="0" cy="0"/>
        </a:xfrm>
      </p:grpSpPr>
      <p:sp>
        <p:nvSpPr>
          <p:cNvPr id="554" name="Google Shape;554;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5" name="Google Shape;555;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Thanks Ruhul, that was great, now I want to talk through the journey and discovery of the models that we have used.</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3" name="Shape 563"/>
        <p:cNvGrpSpPr/>
        <p:nvPr/>
      </p:nvGrpSpPr>
      <p:grpSpPr>
        <a:xfrm>
          <a:off x="0" y="0"/>
          <a:ext cx="0" cy="0"/>
          <a:chOff x="0" y="0"/>
          <a:chExt cx="0" cy="0"/>
        </a:xfrm>
      </p:grpSpPr>
      <p:sp>
        <p:nvSpPr>
          <p:cNvPr id="564" name="Google Shape;564;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5" name="Google Shape;565;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Key to solving the business challenges was making sure we had the correct information, we had the correct </a:t>
            </a:r>
            <a:r>
              <a:rPr lang="en"/>
              <a:t>preparation</a:t>
            </a:r>
            <a:r>
              <a:rPr lang="en"/>
              <a:t> of the data, so that the information fed into our models would be </a:t>
            </a:r>
            <a:r>
              <a:rPr lang="en"/>
              <a:t>significant</a:t>
            </a:r>
            <a:r>
              <a:rPr lang="en"/>
              <a:t>, and informative.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Finally we would use consistent measures of success to compare the models against each other, as well as </a:t>
            </a:r>
            <a:r>
              <a:rPr lang="en"/>
              <a:t>against</a:t>
            </a:r>
            <a:r>
              <a:rPr lang="en"/>
              <a:t> the the AEMO one..</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7" name="Shape 597"/>
        <p:cNvGrpSpPr/>
        <p:nvPr/>
      </p:nvGrpSpPr>
      <p:grpSpPr>
        <a:xfrm>
          <a:off x="0" y="0"/>
          <a:ext cx="0" cy="0"/>
          <a:chOff x="0" y="0"/>
          <a:chExt cx="0" cy="0"/>
        </a:xfrm>
      </p:grpSpPr>
      <p:sp>
        <p:nvSpPr>
          <p:cNvPr id="598" name="Google Shape;598;ge0c60df943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As we have </a:t>
            </a:r>
            <a:r>
              <a:rPr lang="en"/>
              <a:t>discussed</a:t>
            </a:r>
            <a:r>
              <a:rPr lang="en"/>
              <a:t> earlier, we have chosen to use the PV data as the additional dataset, temperature and public holiday data is already used by the AEMO.</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By re-adding the categorisations of temperature and the public holiday, we were able to provide additional level of details and features engineered into the final models.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These where </a:t>
            </a:r>
            <a:r>
              <a:rPr lang="en"/>
              <a:t>things</a:t>
            </a:r>
            <a:r>
              <a:rPr lang="en"/>
              <a:t> such as 5 categories of temperature, treating every 30 </a:t>
            </a:r>
            <a:r>
              <a:rPr lang="en"/>
              <a:t>minutes</a:t>
            </a:r>
            <a:r>
              <a:rPr lang="en"/>
              <a:t> as its own category, the seasons that were involved, and each individual day as a category, rather than “working day and non-working day that AEMO used.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For the PV data, we included the </a:t>
            </a:r>
            <a:r>
              <a:rPr lang="en"/>
              <a:t>estimate</a:t>
            </a:r>
            <a:r>
              <a:rPr lang="en"/>
              <a:t> of the total MW output that would be generated, and this has been included to show the increase in PV for roof top solar over time.</a:t>
            </a:r>
            <a:endParaRPr/>
          </a:p>
          <a:p>
            <a:pPr indent="0" lvl="0" marL="0" rtl="0" algn="l">
              <a:lnSpc>
                <a:spcPct val="100000"/>
              </a:lnSpc>
              <a:spcBef>
                <a:spcPts val="0"/>
              </a:spcBef>
              <a:spcAft>
                <a:spcPts val="0"/>
              </a:spcAft>
              <a:buSzPts val="1100"/>
              <a:buNone/>
            </a:pPr>
            <a:r>
              <a:t/>
            </a:r>
            <a:endParaRPr>
              <a:solidFill>
                <a:schemeClr val="dk1"/>
              </a:solidFill>
            </a:endParaRPr>
          </a:p>
          <a:p>
            <a:pPr indent="0" lvl="0" marL="0" rtl="0" algn="l">
              <a:lnSpc>
                <a:spcPct val="100000"/>
              </a:lnSpc>
              <a:spcBef>
                <a:spcPts val="0"/>
              </a:spcBef>
              <a:spcAft>
                <a:spcPts val="0"/>
              </a:spcAft>
              <a:buSzPts val="1100"/>
              <a:buNone/>
            </a:pPr>
            <a:r>
              <a:t/>
            </a:r>
            <a:endParaRPr/>
          </a:p>
        </p:txBody>
      </p:sp>
      <p:sp>
        <p:nvSpPr>
          <p:cNvPr id="599" name="Google Shape;599;ge0c60df943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9" name="Shape 619"/>
        <p:cNvGrpSpPr/>
        <p:nvPr/>
      </p:nvGrpSpPr>
      <p:grpSpPr>
        <a:xfrm>
          <a:off x="0" y="0"/>
          <a:ext cx="0" cy="0"/>
          <a:chOff x="0" y="0"/>
          <a:chExt cx="0" cy="0"/>
        </a:xfrm>
      </p:grpSpPr>
      <p:sp>
        <p:nvSpPr>
          <p:cNvPr id="620" name="Google Shape;620;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1" name="Google Shape;621;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WE have chosen 4 models as potential candidates, Time Series, XGBoost, MLP Regressor, and an LSTM.</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WE chose Time series because it is the most common, and is only </a:t>
            </a:r>
            <a:r>
              <a:rPr lang="en"/>
              <a:t>influenced</a:t>
            </a:r>
            <a:r>
              <a:rPr lang="en"/>
              <a:t> by the single variable, this means it is a model that is sensitive </a:t>
            </a:r>
            <a:r>
              <a:rPr lang="en"/>
              <a:t>only</a:t>
            </a:r>
            <a:r>
              <a:rPr lang="en"/>
              <a:t> to the previous values, which can provide greater accuracy when non colinear events occur</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We chose the MLP as it acts as a sliding window across the data, and the regression ensures that some of the longer time frame </a:t>
            </a:r>
            <a:r>
              <a:rPr lang="en"/>
              <a:t>features</a:t>
            </a:r>
            <a:r>
              <a:rPr lang="en"/>
              <a:t> are </a:t>
            </a:r>
            <a:r>
              <a:rPr lang="en"/>
              <a:t>established</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We chose the XGBoost, its has similar </a:t>
            </a:r>
            <a:r>
              <a:rPr lang="en"/>
              <a:t>value</a:t>
            </a:r>
            <a:r>
              <a:rPr lang="en"/>
              <a:t> to the MLP, but boosts the gradient through self correction resulting in faster identification of significant features and more accurate models.</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We chose the LSTM as its use of forget gates, and </a:t>
            </a:r>
            <a:r>
              <a:rPr lang="en"/>
              <a:t>dependence</a:t>
            </a:r>
            <a:r>
              <a:rPr lang="en"/>
              <a:t> on previous values means it can pick up both long and short term trends in the features and the data.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6" name="Shape 666"/>
        <p:cNvGrpSpPr/>
        <p:nvPr/>
      </p:nvGrpSpPr>
      <p:grpSpPr>
        <a:xfrm>
          <a:off x="0" y="0"/>
          <a:ext cx="0" cy="0"/>
          <a:chOff x="0" y="0"/>
          <a:chExt cx="0" cy="0"/>
        </a:xfrm>
      </p:grpSpPr>
      <p:sp>
        <p:nvSpPr>
          <p:cNvPr id="667" name="Google Shape;667;ge0c60df943_1_5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8" name="Google Shape;668;ge0c60df943_1_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After running the different models we came to the </a:t>
            </a:r>
            <a:r>
              <a:rPr lang="en">
                <a:solidFill>
                  <a:schemeClr val="dk1"/>
                </a:solidFill>
              </a:rPr>
              <a:t>following</a:t>
            </a:r>
            <a:r>
              <a:rPr lang="en">
                <a:solidFill>
                  <a:schemeClr val="dk1"/>
                </a:solidFill>
              </a:rPr>
              <a:t> </a:t>
            </a:r>
            <a:r>
              <a:rPr lang="en">
                <a:solidFill>
                  <a:schemeClr val="dk1"/>
                </a:solidFill>
              </a:rPr>
              <a:t>conclusions</a:t>
            </a:r>
            <a:r>
              <a:rPr lang="en">
                <a:solidFill>
                  <a:schemeClr val="dk1"/>
                </a:solidFill>
              </a:rPr>
              <a:t>.</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XGB is the best performing model with an RMSE that is 9% less than the target.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LSTM was so bad that we decided not to pursue it further, this is likely as it was so naive it resulted in poor performance, this model we would consider if we added additional data in the future.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Time Series was the best performing for the outliers  with  an RMSE that is 65% better than the AEMO model. THis is because it accounts for recent values. * edit in</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The poor performance of the XBG &amp; MLP  shows us that outliers cannot be predicted with the external data sources that we have chosen.</a:t>
            </a:r>
            <a:endParaRPr>
              <a:solidFill>
                <a:schemeClr val="dk1"/>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2" name="Shape 672"/>
        <p:cNvGrpSpPr/>
        <p:nvPr/>
      </p:nvGrpSpPr>
      <p:grpSpPr>
        <a:xfrm>
          <a:off x="0" y="0"/>
          <a:ext cx="0" cy="0"/>
          <a:chOff x="0" y="0"/>
          <a:chExt cx="0" cy="0"/>
        </a:xfrm>
      </p:grpSpPr>
      <p:sp>
        <p:nvSpPr>
          <p:cNvPr id="673" name="Google Shape;673;gdf7886a990_1_4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4" name="Google Shape;674;gdf7886a990_1_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The final 2 models that gave us the best result are TIme series for outliers, and XGboost for the normal accuracy.</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I will now hand over to Peter, who will explain how our capability can  be best utiliized. And how it can add value to AEMO</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3" name="Shape 723"/>
        <p:cNvGrpSpPr/>
        <p:nvPr/>
      </p:nvGrpSpPr>
      <p:grpSpPr>
        <a:xfrm>
          <a:off x="0" y="0"/>
          <a:ext cx="0" cy="0"/>
          <a:chOff x="0" y="0"/>
          <a:chExt cx="0" cy="0"/>
        </a:xfrm>
      </p:grpSpPr>
      <p:sp>
        <p:nvSpPr>
          <p:cNvPr id="724" name="Google Shape;724;p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25" name="Google Shape;725;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Thank you Nee. I will now show how the </a:t>
            </a:r>
            <a:r>
              <a:rPr lang="en"/>
              <a:t>capabilities</a:t>
            </a:r>
            <a:r>
              <a:rPr lang="en"/>
              <a:t> we have identified in the prior section, can now be utilised by the AEMO to add </a:t>
            </a:r>
            <a:r>
              <a:rPr lang="en"/>
              <a:t>value</a:t>
            </a:r>
            <a:r>
              <a:rPr lang="en"/>
              <a:t> to their forecasting process.</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3" name="Shape 733"/>
        <p:cNvGrpSpPr/>
        <p:nvPr/>
      </p:nvGrpSpPr>
      <p:grpSpPr>
        <a:xfrm>
          <a:off x="0" y="0"/>
          <a:ext cx="0" cy="0"/>
          <a:chOff x="0" y="0"/>
          <a:chExt cx="0" cy="0"/>
        </a:xfrm>
      </p:grpSpPr>
      <p:sp>
        <p:nvSpPr>
          <p:cNvPr id="734" name="Google Shape;734;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As Nee has shown, the Time Series model provides the greatest predictive power when outlier event occurs, and the XGBoost provides the </a:t>
            </a:r>
            <a:r>
              <a:rPr lang="en">
                <a:solidFill>
                  <a:schemeClr val="dk1"/>
                </a:solidFill>
              </a:rPr>
              <a:t>greatest predictive power </a:t>
            </a:r>
            <a:r>
              <a:rPr lang="en"/>
              <a:t>during normal operations. </a:t>
            </a:r>
            <a:r>
              <a:rPr lang="en"/>
              <a:t>Due</a:t>
            </a:r>
            <a:r>
              <a:rPr lang="en"/>
              <a:t> </a:t>
            </a:r>
            <a:r>
              <a:rPr lang="en"/>
              <a:t>to</a:t>
            </a:r>
            <a:r>
              <a:rPr lang="en"/>
              <a:t> this reason, we are proposing a </a:t>
            </a:r>
            <a:r>
              <a:rPr lang="en"/>
              <a:t>hybrid</a:t>
            </a:r>
            <a:r>
              <a:rPr lang="en"/>
              <a:t> model that can takes advantage of both methodologies. The Time Series would be used to predict the outlier events, whilst the XGboost would predict normal days.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The challenge however, is to make sure that we detect the correct trigger point that would switch between the two models. Whilst we </a:t>
            </a:r>
            <a:r>
              <a:rPr lang="en"/>
              <a:t>have</a:t>
            </a:r>
            <a:r>
              <a:rPr lang="en"/>
              <a:t> not had </a:t>
            </a:r>
            <a:r>
              <a:rPr lang="en"/>
              <a:t>sufficient</a:t>
            </a:r>
            <a:r>
              <a:rPr lang="en"/>
              <a:t> time to model this hybrid system accurately, we are </a:t>
            </a:r>
            <a:r>
              <a:rPr lang="en"/>
              <a:t>proposing</a:t>
            </a:r>
            <a:r>
              <a:rPr lang="en"/>
              <a:t> a method that will be achievable, and would be a part of the </a:t>
            </a:r>
            <a:r>
              <a:rPr lang="en"/>
              <a:t>continued</a:t>
            </a:r>
            <a:r>
              <a:rPr lang="en"/>
              <a:t> work that we do with the AEMO. As an </a:t>
            </a:r>
            <a:r>
              <a:rPr lang="en"/>
              <a:t>initial</a:t>
            </a:r>
            <a:r>
              <a:rPr lang="en"/>
              <a:t> approximation, o</a:t>
            </a:r>
            <a:r>
              <a:rPr lang="en"/>
              <a:t>ur current belief is that after an outlier event, the system would head towards a more normal mode of operations after </a:t>
            </a:r>
            <a:r>
              <a:rPr lang="en">
                <a:solidFill>
                  <a:schemeClr val="dk1"/>
                </a:solidFill>
              </a:rPr>
              <a:t>a duration of 2 hours</a:t>
            </a:r>
            <a:r>
              <a:rPr lang="en"/>
              <a:t>.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One of the </a:t>
            </a:r>
            <a:r>
              <a:rPr lang="en"/>
              <a:t>things</a:t>
            </a:r>
            <a:r>
              <a:rPr lang="en"/>
              <a:t> that we have noted in our modeling is that the growth rate of PV </a:t>
            </a:r>
            <a:r>
              <a:rPr lang="en"/>
              <a:t>usage</a:t>
            </a:r>
            <a:r>
              <a:rPr lang="en"/>
              <a:t> is </a:t>
            </a:r>
            <a:r>
              <a:rPr lang="en"/>
              <a:t>exponential</a:t>
            </a:r>
            <a:r>
              <a:rPr lang="en"/>
              <a:t>, meaning that it will likely result in future models using this feature in order to gain higher accuracy scores. We believe that the capability we have described should be reassessed over the next 6-12 </a:t>
            </a:r>
            <a:r>
              <a:rPr lang="en"/>
              <a:t>months,</a:t>
            </a:r>
            <a:r>
              <a:rPr lang="en"/>
              <a:t> to ensure that other events have not started to </a:t>
            </a:r>
            <a:r>
              <a:rPr lang="en"/>
              <a:t>influence</a:t>
            </a:r>
            <a:r>
              <a:rPr lang="en"/>
              <a:t> the </a:t>
            </a:r>
            <a:r>
              <a:rPr lang="en"/>
              <a:t>predictions</a:t>
            </a:r>
            <a:r>
              <a:rPr lang="en"/>
              <a:t>. </a:t>
            </a:r>
            <a:endParaRPr/>
          </a:p>
          <a:p>
            <a:pPr indent="0" lvl="0" marL="0" rtl="0" algn="l">
              <a:spcBef>
                <a:spcPts val="0"/>
              </a:spcBef>
              <a:spcAft>
                <a:spcPts val="0"/>
              </a:spcAft>
              <a:buNone/>
            </a:pPr>
            <a:r>
              <a:t/>
            </a:r>
            <a:endParaRPr/>
          </a:p>
          <a:p>
            <a:pPr indent="0" lvl="0" marL="0" rtl="0" algn="l">
              <a:lnSpc>
                <a:spcPct val="100000"/>
              </a:lnSpc>
              <a:spcBef>
                <a:spcPts val="0"/>
              </a:spcBef>
              <a:spcAft>
                <a:spcPts val="0"/>
              </a:spcAft>
              <a:buSzPts val="1100"/>
              <a:buNone/>
            </a:pPr>
            <a:r>
              <a:t/>
            </a:r>
            <a:endParaRPr/>
          </a:p>
        </p:txBody>
      </p:sp>
      <p:sp>
        <p:nvSpPr>
          <p:cNvPr id="735" name="Google Shape;735;p18: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What watts consulting is a data </a:t>
            </a:r>
            <a:r>
              <a:rPr lang="en"/>
              <a:t>science</a:t>
            </a:r>
            <a:r>
              <a:rPr lang="en"/>
              <a:t> consultancy, </a:t>
            </a:r>
            <a:r>
              <a:rPr lang="en"/>
              <a:t>focusing</a:t>
            </a:r>
            <a:r>
              <a:rPr lang="en"/>
              <a:t> on unconventional methods to solve the big problems, with our personal experience with energy supply and demand problems we were excited to be asked to work with AEMO to find a more accurate forecast. And congratulations Daniel on your new role as CEO of AEMO and welcome back to Australia, we look forward to working with you.</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 One of the things i think you will like in our capability is our focus on decreasing the impact of outlier events, where the current forecasts miss total demand, putting </a:t>
            </a:r>
            <a:r>
              <a:rPr lang="en"/>
              <a:t>unforeseen</a:t>
            </a:r>
            <a:r>
              <a:rPr lang="en"/>
              <a:t> strain on the grid</a:t>
            </a:r>
            <a:endParaRPr/>
          </a:p>
        </p:txBody>
      </p:sp>
      <p:sp>
        <p:nvSpPr>
          <p:cNvPr id="313" name="Google Shape;313;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9" name="Shape 739"/>
        <p:cNvGrpSpPr/>
        <p:nvPr/>
      </p:nvGrpSpPr>
      <p:grpSpPr>
        <a:xfrm>
          <a:off x="0" y="0"/>
          <a:ext cx="0" cy="0"/>
          <a:chOff x="0" y="0"/>
          <a:chExt cx="0" cy="0"/>
        </a:xfrm>
      </p:grpSpPr>
      <p:sp>
        <p:nvSpPr>
          <p:cNvPr id="740" name="Google Shape;740;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1100"/>
              <a:buNone/>
            </a:pPr>
            <a:r>
              <a:rPr lang="en">
                <a:solidFill>
                  <a:schemeClr val="dk1"/>
                </a:solidFill>
              </a:rPr>
              <a:t>Moving onto a visual of our proposed hybrid model, t</a:t>
            </a:r>
            <a:r>
              <a:rPr lang="en">
                <a:solidFill>
                  <a:schemeClr val="dk1"/>
                </a:solidFill>
              </a:rPr>
              <a:t>he model we have built is designed for short-term forecasts and uses the current AEMO modeling methods as an input, resulting in re-predictions of data on a regular basis. </a:t>
            </a:r>
            <a:endParaRPr>
              <a:solidFill>
                <a:schemeClr val="dk1"/>
              </a:solidFill>
            </a:endParaRPr>
          </a:p>
          <a:p>
            <a:pPr indent="0" lvl="0" marL="0" rtl="0" algn="l">
              <a:spcBef>
                <a:spcPts val="0"/>
              </a:spcBef>
              <a:spcAft>
                <a:spcPts val="0"/>
              </a:spcAft>
              <a:buSzPts val="1100"/>
              <a:buNone/>
            </a:pPr>
            <a:r>
              <a:t/>
            </a:r>
            <a:endParaRPr>
              <a:solidFill>
                <a:schemeClr val="dk1"/>
              </a:solidFill>
            </a:endParaRPr>
          </a:p>
          <a:p>
            <a:pPr indent="0" lvl="0" marL="0" rtl="0" algn="l">
              <a:spcBef>
                <a:spcPts val="0"/>
              </a:spcBef>
              <a:spcAft>
                <a:spcPts val="0"/>
              </a:spcAft>
              <a:buSzPts val="1100"/>
              <a:buNone/>
            </a:pPr>
            <a:r>
              <a:rPr lang="en">
                <a:solidFill>
                  <a:schemeClr val="dk1"/>
                </a:solidFill>
              </a:rPr>
              <a:t>Whilst we predict 24 hours in the future, we are aware that the value to the business is only in the first 6 hours in this prediction period. With our proposed Hybrid model, we given the chance to detect when forecasted demand is trending away from the total demand, relatively early on. When the forecast is trending higher above a certain threshold, we are able to trigger the Hybrid Model to switch to the Time Series method. And as a general rule, we estimate that an outlier event lasts for about 2 hours, so after that amount of time has passed, the Hybrid Model would move back to to XGBoost method.</a:t>
            </a:r>
            <a:endParaRPr>
              <a:solidFill>
                <a:schemeClr val="dk1"/>
              </a:solidFill>
            </a:endParaRPr>
          </a:p>
          <a:p>
            <a:pPr indent="0" lvl="0" marL="0" rtl="0" algn="l">
              <a:spcBef>
                <a:spcPts val="0"/>
              </a:spcBef>
              <a:spcAft>
                <a:spcPts val="0"/>
              </a:spcAft>
              <a:buSzPts val="1100"/>
              <a:buNone/>
            </a:pPr>
            <a:r>
              <a:t/>
            </a:r>
            <a:endParaRPr>
              <a:solidFill>
                <a:schemeClr val="dk1"/>
              </a:solidFill>
            </a:endParaRPr>
          </a:p>
          <a:p>
            <a:pPr indent="0" lvl="0" marL="0" rtl="0" algn="l">
              <a:spcBef>
                <a:spcPts val="0"/>
              </a:spcBef>
              <a:spcAft>
                <a:spcPts val="0"/>
              </a:spcAft>
              <a:buSzPts val="1100"/>
              <a:buNone/>
            </a:pPr>
            <a:r>
              <a:rPr lang="en">
                <a:solidFill>
                  <a:schemeClr val="dk1"/>
                </a:solidFill>
              </a:rPr>
              <a:t>As both models are always predicting outcomes, we believe that this Hybrid approach would not only produce continuously accurate results, but would also be resilient to unexpected events, as it has the ability to auto-adjust to the current environment. </a:t>
            </a:r>
            <a:endParaRPr>
              <a:solidFill>
                <a:schemeClr val="dk1"/>
              </a:solidFill>
            </a:endParaRPr>
          </a:p>
        </p:txBody>
      </p:sp>
      <p:sp>
        <p:nvSpPr>
          <p:cNvPr id="741" name="Google Shape;741;p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1" name="Shape 761"/>
        <p:cNvGrpSpPr/>
        <p:nvPr/>
      </p:nvGrpSpPr>
      <p:grpSpPr>
        <a:xfrm>
          <a:off x="0" y="0"/>
          <a:ext cx="0" cy="0"/>
          <a:chOff x="0" y="0"/>
          <a:chExt cx="0" cy="0"/>
        </a:xfrm>
      </p:grpSpPr>
      <p:sp>
        <p:nvSpPr>
          <p:cNvPr id="762" name="Google Shape;762;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chemeClr val="dk1"/>
                </a:solidFill>
              </a:rPr>
              <a:t>Since the AEMO is already using </a:t>
            </a:r>
            <a:r>
              <a:rPr lang="en" sz="1200">
                <a:solidFill>
                  <a:schemeClr val="dk1"/>
                </a:solidFill>
              </a:rPr>
              <a:t>temperature</a:t>
            </a:r>
            <a:r>
              <a:rPr lang="en" sz="1200">
                <a:solidFill>
                  <a:schemeClr val="dk1"/>
                </a:solidFill>
              </a:rPr>
              <a:t> &amp; public holiday data, our implementation would not require that many changes to the datasets that are currently utilised. </a:t>
            </a:r>
            <a:endParaRPr sz="1200">
              <a:solidFill>
                <a:schemeClr val="dk1"/>
              </a:solidFill>
            </a:endParaRPr>
          </a:p>
          <a:p>
            <a:pPr indent="0" lvl="0" marL="0" rtl="0" algn="l">
              <a:spcBef>
                <a:spcPts val="0"/>
              </a:spcBef>
              <a:spcAft>
                <a:spcPts val="0"/>
              </a:spcAft>
              <a:buClr>
                <a:schemeClr val="dk1"/>
              </a:buClr>
              <a:buSzPts val="1100"/>
              <a:buFont typeface="Arial"/>
              <a:buNone/>
            </a:pPr>
            <a:r>
              <a:t/>
            </a:r>
            <a:endParaRPr sz="1200">
              <a:solidFill>
                <a:schemeClr val="dk1"/>
              </a:solidFill>
            </a:endParaRPr>
          </a:p>
          <a:p>
            <a:pPr indent="0" lvl="0" marL="0" rtl="0" algn="l">
              <a:spcBef>
                <a:spcPts val="0"/>
              </a:spcBef>
              <a:spcAft>
                <a:spcPts val="0"/>
              </a:spcAft>
              <a:buClr>
                <a:schemeClr val="dk1"/>
              </a:buClr>
              <a:buSzPts val="1100"/>
              <a:buFont typeface="Arial"/>
              <a:buNone/>
            </a:pPr>
            <a:r>
              <a:rPr lang="en" sz="1200">
                <a:solidFill>
                  <a:schemeClr val="dk1"/>
                </a:solidFill>
              </a:rPr>
              <a:t>However, we do note that the temperature values that we have used are </a:t>
            </a:r>
            <a:r>
              <a:rPr lang="en" sz="1200">
                <a:solidFill>
                  <a:schemeClr val="dk1"/>
                </a:solidFill>
              </a:rPr>
              <a:t>derived</a:t>
            </a:r>
            <a:r>
              <a:rPr lang="en" sz="1200">
                <a:solidFill>
                  <a:schemeClr val="dk1"/>
                </a:solidFill>
              </a:rPr>
              <a:t> from the B</a:t>
            </a:r>
            <a:r>
              <a:rPr lang="en" sz="1200">
                <a:solidFill>
                  <a:schemeClr val="dk1"/>
                </a:solidFill>
              </a:rPr>
              <a:t>ankstown</a:t>
            </a:r>
            <a:r>
              <a:rPr lang="en" sz="1200">
                <a:solidFill>
                  <a:schemeClr val="dk1"/>
                </a:solidFill>
              </a:rPr>
              <a:t> Airport area, and this was used a proxy for the </a:t>
            </a:r>
            <a:r>
              <a:rPr lang="en" sz="1200">
                <a:solidFill>
                  <a:schemeClr val="dk1"/>
                </a:solidFill>
              </a:rPr>
              <a:t>temperature</a:t>
            </a:r>
            <a:r>
              <a:rPr lang="en" sz="1200">
                <a:solidFill>
                  <a:schemeClr val="dk1"/>
                </a:solidFill>
              </a:rPr>
              <a:t> of the entire NSW region. This is a reasonable assumption as the temperature across the NSW region is fairly consist, and in </a:t>
            </a:r>
            <a:r>
              <a:rPr lang="en" sz="1200">
                <a:solidFill>
                  <a:schemeClr val="dk1"/>
                </a:solidFill>
              </a:rPr>
              <a:t>particular</a:t>
            </a:r>
            <a:r>
              <a:rPr lang="en" sz="1200">
                <a:solidFill>
                  <a:schemeClr val="dk1"/>
                </a:solidFill>
              </a:rPr>
              <a:t> it is consistent with the energy demand in high-density areas of NSW. Since energy demand is roughly </a:t>
            </a:r>
            <a:r>
              <a:rPr lang="en" sz="1200">
                <a:solidFill>
                  <a:schemeClr val="dk1"/>
                </a:solidFill>
              </a:rPr>
              <a:t>proportional</a:t>
            </a:r>
            <a:r>
              <a:rPr lang="en" sz="1200">
                <a:solidFill>
                  <a:schemeClr val="dk1"/>
                </a:solidFill>
              </a:rPr>
              <a:t> to population size, and since the majority of people are located in the Sydney basin, we </a:t>
            </a:r>
            <a:r>
              <a:rPr lang="en" sz="1200">
                <a:solidFill>
                  <a:schemeClr val="dk1"/>
                </a:solidFill>
              </a:rPr>
              <a:t>believe</a:t>
            </a:r>
            <a:r>
              <a:rPr lang="en" sz="1200">
                <a:solidFill>
                  <a:schemeClr val="dk1"/>
                </a:solidFill>
              </a:rPr>
              <a:t> that the temperature data </a:t>
            </a:r>
            <a:r>
              <a:rPr lang="en" sz="1200">
                <a:solidFill>
                  <a:schemeClr val="dk1"/>
                </a:solidFill>
              </a:rPr>
              <a:t>from the Bankstown Airport area </a:t>
            </a:r>
            <a:r>
              <a:rPr lang="en" sz="1200">
                <a:solidFill>
                  <a:schemeClr val="dk1"/>
                </a:solidFill>
              </a:rPr>
              <a:t>is appropriate.</a:t>
            </a:r>
            <a:endParaRPr sz="1200">
              <a:solidFill>
                <a:schemeClr val="dk1"/>
              </a:solidFill>
            </a:endParaRPr>
          </a:p>
          <a:p>
            <a:pPr indent="0" lvl="0" marL="0" rtl="0" algn="l">
              <a:spcBef>
                <a:spcPts val="0"/>
              </a:spcBef>
              <a:spcAft>
                <a:spcPts val="0"/>
              </a:spcAft>
              <a:buClr>
                <a:schemeClr val="dk1"/>
              </a:buClr>
              <a:buSzPts val="1100"/>
              <a:buFont typeface="Arial"/>
              <a:buNone/>
            </a:pPr>
            <a:r>
              <a:t/>
            </a:r>
            <a:endParaRPr sz="1200">
              <a:solidFill>
                <a:schemeClr val="dk1"/>
              </a:solidFill>
            </a:endParaRPr>
          </a:p>
          <a:p>
            <a:pPr indent="0" lvl="0" marL="0" rtl="0" algn="l">
              <a:spcBef>
                <a:spcPts val="0"/>
              </a:spcBef>
              <a:spcAft>
                <a:spcPts val="0"/>
              </a:spcAft>
              <a:buClr>
                <a:schemeClr val="dk1"/>
              </a:buClr>
              <a:buSzPts val="1100"/>
              <a:buFont typeface="Arial"/>
              <a:buNone/>
            </a:pPr>
            <a:r>
              <a:rPr lang="en" sz="1200">
                <a:solidFill>
                  <a:schemeClr val="dk1"/>
                </a:solidFill>
              </a:rPr>
              <a:t>We also note an assumption regarding PV data. The data was sourced from an external site and then normalised &amp; scaled to the size of PV </a:t>
            </a:r>
            <a:r>
              <a:rPr lang="en" sz="1200">
                <a:solidFill>
                  <a:schemeClr val="dk1"/>
                </a:solidFill>
              </a:rPr>
              <a:t>installations</a:t>
            </a:r>
            <a:r>
              <a:rPr lang="en" sz="1200">
                <a:solidFill>
                  <a:schemeClr val="dk1"/>
                </a:solidFill>
              </a:rPr>
              <a:t> across NSW. Because PV data is </a:t>
            </a:r>
            <a:r>
              <a:rPr lang="en" sz="1200">
                <a:solidFill>
                  <a:schemeClr val="dk1"/>
                </a:solidFill>
              </a:rPr>
              <a:t>dependent</a:t>
            </a:r>
            <a:r>
              <a:rPr lang="en" sz="1200">
                <a:solidFill>
                  <a:schemeClr val="dk1"/>
                </a:solidFill>
              </a:rPr>
              <a:t> on the </a:t>
            </a:r>
            <a:r>
              <a:rPr lang="en" sz="1200">
                <a:solidFill>
                  <a:schemeClr val="dk1"/>
                </a:solidFill>
              </a:rPr>
              <a:t>amount</a:t>
            </a:r>
            <a:r>
              <a:rPr lang="en" sz="1200">
                <a:solidFill>
                  <a:schemeClr val="dk1"/>
                </a:solidFill>
              </a:rPr>
              <a:t> of radiation hitting the surface of the panel, it has a greater </a:t>
            </a:r>
            <a:r>
              <a:rPr lang="en" sz="1200">
                <a:solidFill>
                  <a:schemeClr val="dk1"/>
                </a:solidFill>
              </a:rPr>
              <a:t>variance</a:t>
            </a:r>
            <a:r>
              <a:rPr lang="en" sz="1200">
                <a:solidFill>
                  <a:schemeClr val="dk1"/>
                </a:solidFill>
              </a:rPr>
              <a:t> than temperature. To make sure that the PV data was </a:t>
            </a:r>
            <a:r>
              <a:rPr lang="en" sz="1200">
                <a:solidFill>
                  <a:schemeClr val="dk1"/>
                </a:solidFill>
              </a:rPr>
              <a:t>representative of the population</a:t>
            </a:r>
            <a:r>
              <a:rPr lang="en" sz="1200">
                <a:solidFill>
                  <a:schemeClr val="dk1"/>
                </a:solidFill>
              </a:rPr>
              <a:t>, we took the data from 3 different locations and did a spot-comparison on several days, and we determined that we should be using PV data from the C</a:t>
            </a:r>
            <a:r>
              <a:rPr lang="en" sz="1200">
                <a:solidFill>
                  <a:schemeClr val="dk1"/>
                </a:solidFill>
              </a:rPr>
              <a:t>anterbury</a:t>
            </a:r>
            <a:r>
              <a:rPr lang="en" sz="1200">
                <a:solidFill>
                  <a:schemeClr val="dk1"/>
                </a:solidFill>
              </a:rPr>
              <a:t> district for modeling purposes. </a:t>
            </a:r>
            <a:endParaRPr sz="1200">
              <a:solidFill>
                <a:schemeClr val="dk1"/>
              </a:solidFill>
            </a:endParaRPr>
          </a:p>
          <a:p>
            <a:pPr indent="0" lvl="0" marL="0" rtl="0" algn="l">
              <a:spcBef>
                <a:spcPts val="0"/>
              </a:spcBef>
              <a:spcAft>
                <a:spcPts val="0"/>
              </a:spcAft>
              <a:buClr>
                <a:schemeClr val="dk1"/>
              </a:buClr>
              <a:buSzPts val="1100"/>
              <a:buFont typeface="Arial"/>
              <a:buNone/>
            </a:pPr>
            <a:r>
              <a:t/>
            </a:r>
            <a:endParaRPr sz="1200">
              <a:solidFill>
                <a:schemeClr val="dk1"/>
              </a:solidFill>
            </a:endParaRPr>
          </a:p>
          <a:p>
            <a:pPr indent="0" lvl="0" marL="0" rtl="0" algn="l">
              <a:spcBef>
                <a:spcPts val="0"/>
              </a:spcBef>
              <a:spcAft>
                <a:spcPts val="0"/>
              </a:spcAft>
              <a:buClr>
                <a:schemeClr val="dk1"/>
              </a:buClr>
              <a:buSzPts val="1100"/>
              <a:buFont typeface="Arial"/>
              <a:buNone/>
            </a:pPr>
            <a:r>
              <a:rPr lang="en" sz="1200">
                <a:solidFill>
                  <a:schemeClr val="dk1"/>
                </a:solidFill>
              </a:rPr>
              <a:t>So with that, I will now hand it back over to James to wrap up.</a:t>
            </a:r>
            <a:endParaRPr sz="1200">
              <a:solidFill>
                <a:schemeClr val="dk1"/>
              </a:solidFill>
            </a:endParaRPr>
          </a:p>
          <a:p>
            <a:pPr indent="0" lvl="0" marL="0" rtl="0" algn="l">
              <a:spcBef>
                <a:spcPts val="0"/>
              </a:spcBef>
              <a:spcAft>
                <a:spcPts val="0"/>
              </a:spcAft>
              <a:buClr>
                <a:schemeClr val="dk1"/>
              </a:buClr>
              <a:buSzPts val="1100"/>
              <a:buFont typeface="Arial"/>
              <a:buNone/>
            </a:pPr>
            <a:r>
              <a:t/>
            </a:r>
            <a:endParaRPr sz="1200">
              <a:solidFill>
                <a:schemeClr val="dk1"/>
              </a:solidFill>
            </a:endParaRPr>
          </a:p>
        </p:txBody>
      </p:sp>
      <p:sp>
        <p:nvSpPr>
          <p:cNvPr id="763" name="Google Shape;763;p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5" name="Shape 825"/>
        <p:cNvGrpSpPr/>
        <p:nvPr/>
      </p:nvGrpSpPr>
      <p:grpSpPr>
        <a:xfrm>
          <a:off x="0" y="0"/>
          <a:ext cx="0" cy="0"/>
          <a:chOff x="0" y="0"/>
          <a:chExt cx="0" cy="0"/>
        </a:xfrm>
      </p:grpSpPr>
      <p:sp>
        <p:nvSpPr>
          <p:cNvPr id="826" name="Google Shape;826;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Thank you for the </a:t>
            </a:r>
            <a:r>
              <a:rPr lang="en"/>
              <a:t>opportunity</a:t>
            </a:r>
            <a:r>
              <a:rPr lang="en"/>
              <a:t> of </a:t>
            </a:r>
            <a:r>
              <a:rPr lang="en"/>
              <a:t>explaining</a:t>
            </a:r>
            <a:r>
              <a:rPr lang="en"/>
              <a:t> our capability to you, as you can see the </a:t>
            </a:r>
            <a:r>
              <a:rPr lang="en"/>
              <a:t>hybrid</a:t>
            </a:r>
            <a:r>
              <a:rPr lang="en"/>
              <a:t> model we are proposing gives the best of both worlds, it </a:t>
            </a:r>
            <a:r>
              <a:rPr lang="en"/>
              <a:t>provides</a:t>
            </a:r>
            <a:r>
              <a:rPr lang="en"/>
              <a:t> the accuracy for the high risk outlier </a:t>
            </a:r>
            <a:r>
              <a:rPr lang="en"/>
              <a:t>events</a:t>
            </a:r>
            <a:r>
              <a:rPr lang="en"/>
              <a:t>, and it provides stability and accuracy for normal day to day operations. IF you want to see any of the finer details of hte modeling we have done What Watt Consulting has made the models we have done </a:t>
            </a:r>
            <a:r>
              <a:rPr lang="en"/>
              <a:t>available</a:t>
            </a:r>
            <a:r>
              <a:rPr lang="en"/>
              <a:t> through our </a:t>
            </a:r>
            <a:r>
              <a:rPr lang="en"/>
              <a:t>source</a:t>
            </a:r>
            <a:r>
              <a:rPr lang="en"/>
              <a:t> controlled git hub.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We look forward to expanding the </a:t>
            </a:r>
            <a:r>
              <a:rPr lang="en"/>
              <a:t>capability</a:t>
            </a:r>
            <a:r>
              <a:rPr lang="en"/>
              <a:t> we have </a:t>
            </a:r>
            <a:r>
              <a:rPr lang="en"/>
              <a:t>developed</a:t>
            </a:r>
            <a:r>
              <a:rPr lang="en"/>
              <a:t> with you to provide even greater accuracy and </a:t>
            </a:r>
            <a:r>
              <a:rPr lang="en"/>
              <a:t>precision</a:t>
            </a:r>
            <a:r>
              <a:rPr lang="en"/>
              <a:t> into the future.</a:t>
            </a:r>
            <a:endParaRPr/>
          </a:p>
        </p:txBody>
      </p:sp>
      <p:sp>
        <p:nvSpPr>
          <p:cNvPr id="827" name="Google Shape;827;p19: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I am here today with my colleagues, Nee, Peter and Ruhul, we will be walking you through the challenges in the energy forecasting and how we have created a new capability based on data driven </a:t>
            </a:r>
            <a:r>
              <a:rPr lang="en"/>
              <a:t>analysis</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This will help AEMO to provide greater precision and accuracy for a  short term forecasting focusing on 6-24 hours in the future.  At the end of the session you will see how out capability will enable you to better identify outlier events, and  avoid confusion and </a:t>
            </a:r>
            <a:r>
              <a:rPr lang="en"/>
              <a:t>challenges</a:t>
            </a:r>
            <a:r>
              <a:rPr lang="en"/>
              <a:t>  for your customers, the energy suppliers. </a:t>
            </a:r>
            <a:endParaRPr/>
          </a:p>
        </p:txBody>
      </p:sp>
      <p:sp>
        <p:nvSpPr>
          <p:cNvPr id="374" name="Google Shape;374;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e0cad0d35f_1_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I thought i would share some background  of how significant the power issues can be. Daniel, with your stint working on renewables in the US this won’t come as a surprise, however, i</a:t>
            </a:r>
            <a:r>
              <a:rPr lang="en"/>
              <a:t>n February 2021 extreme weather conditions caused catastrophic failure of the TEXAS power grid, causing at least 150 deaths, and almost 2 billion dollars in properyty damage.  This is an issue that we don’t want in Australia. Luckily the AEMO has systems in place to help avoid this, including forecasting and modeling of demand and price, as well as having an integrated grid across all of eastern Australia to ensure that the grid is highly resilient, with each state able to kick in and support each other.</a:t>
            </a:r>
            <a:endParaRPr/>
          </a:p>
        </p:txBody>
      </p:sp>
      <p:sp>
        <p:nvSpPr>
          <p:cNvPr id="391" name="Google Shape;391;ge0cad0d35f_1_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2" name="Google Shape;402;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My </a:t>
            </a:r>
            <a:r>
              <a:rPr lang="en"/>
              <a:t>colleagues</a:t>
            </a:r>
            <a:r>
              <a:rPr lang="en"/>
              <a:t> will take you through the </a:t>
            </a:r>
            <a:r>
              <a:rPr lang="en"/>
              <a:t>challenges</a:t>
            </a:r>
            <a:r>
              <a:rPr lang="en"/>
              <a:t>, the Discovery , and finally showing the  the capability we have developed We will also share with you how together,  we can </a:t>
            </a:r>
            <a:r>
              <a:rPr lang="en"/>
              <a:t> improve and enhance this capability into the future.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Now I will hand to Ruhul, who will take you through the challenges and how we will measure success</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0" name="Google Shape;430;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rPr>
              <a:t>Thank you James.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So what is the Business Challenges </a:t>
            </a:r>
            <a:endParaRPr b="1">
              <a:solidFill>
                <a:schemeClr val="dk1"/>
              </a:solidFill>
            </a:endParaRPr>
          </a:p>
          <a:p>
            <a:pPr indent="0" lvl="0" marL="0" rtl="0" algn="l">
              <a:lnSpc>
                <a:spcPct val="100000"/>
              </a:lnSpc>
              <a:spcBef>
                <a:spcPts val="120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0" rtl="0" algn="l">
              <a:lnSpc>
                <a:spcPct val="115000"/>
              </a:lnSpc>
              <a:spcBef>
                <a:spcPts val="1200"/>
              </a:spcBef>
              <a:spcAft>
                <a:spcPts val="0"/>
              </a:spcAft>
              <a:buClr>
                <a:schemeClr val="dk1"/>
              </a:buClr>
              <a:buSzPts val="1100"/>
              <a:buFont typeface="Arial"/>
              <a:buNone/>
            </a:pPr>
            <a:r>
              <a:rPr lang="en">
                <a:solidFill>
                  <a:schemeClr val="dk1"/>
                </a:solidFill>
              </a:rPr>
              <a:t>·</a:t>
            </a:r>
            <a:r>
              <a:rPr lang="en" sz="700">
                <a:solidFill>
                  <a:schemeClr val="dk1"/>
                </a:solidFill>
                <a:latin typeface="Times New Roman"/>
                <a:ea typeface="Times New Roman"/>
                <a:cs typeface="Times New Roman"/>
                <a:sym typeface="Times New Roman"/>
              </a:rPr>
              <a:t>       </a:t>
            </a:r>
            <a:r>
              <a:rPr lang="en">
                <a:solidFill>
                  <a:schemeClr val="dk1"/>
                </a:solidFill>
              </a:rPr>
              <a:t>Energy supply must be equal to demand to avoid black-out. The national grid operates at a frequency of 50 Hz. The Grid operators ensure this frequency remains stable 24 hrs a day, 7 days a week. Any imbalance of electricity feed into the grid causes the deviation of this frequency.</a:t>
            </a:r>
            <a:endParaRPr>
              <a:solidFill>
                <a:schemeClr val="dk1"/>
              </a:solidFill>
            </a:endParaRPr>
          </a:p>
          <a:p>
            <a:pPr indent="-228600" lvl="0" marL="0" rtl="0" algn="l">
              <a:lnSpc>
                <a:spcPct val="115000"/>
              </a:lnSpc>
              <a:spcBef>
                <a:spcPts val="1200"/>
              </a:spcBef>
              <a:spcAft>
                <a:spcPts val="0"/>
              </a:spcAft>
              <a:buClr>
                <a:schemeClr val="dk1"/>
              </a:buClr>
              <a:buSzPts val="1100"/>
              <a:buFont typeface="Arial"/>
              <a:buNone/>
            </a:pPr>
            <a:r>
              <a:rPr lang="en">
                <a:solidFill>
                  <a:schemeClr val="dk1"/>
                </a:solidFill>
              </a:rPr>
              <a:t>·</a:t>
            </a:r>
            <a:r>
              <a:rPr lang="en" sz="700">
                <a:solidFill>
                  <a:schemeClr val="dk1"/>
                </a:solidFill>
                <a:latin typeface="Times New Roman"/>
                <a:ea typeface="Times New Roman"/>
                <a:cs typeface="Times New Roman"/>
                <a:sym typeface="Times New Roman"/>
              </a:rPr>
              <a:t>       </a:t>
            </a:r>
            <a:r>
              <a:rPr lang="en">
                <a:solidFill>
                  <a:schemeClr val="dk1"/>
                </a:solidFill>
              </a:rPr>
              <a:t>Installation of Rooftop solar increased over the years. The solar energy data is not included in the current AEMO (Australian Energy Market Operator) model which drives inaccuracy and increases outliers.</a:t>
            </a:r>
            <a:endParaRPr>
              <a:solidFill>
                <a:schemeClr val="dk1"/>
              </a:solidFill>
            </a:endParaRPr>
          </a:p>
          <a:p>
            <a:pPr indent="-228600" lvl="0" marL="0" rtl="0" algn="l">
              <a:lnSpc>
                <a:spcPct val="115000"/>
              </a:lnSpc>
              <a:spcBef>
                <a:spcPts val="1200"/>
              </a:spcBef>
              <a:spcAft>
                <a:spcPts val="0"/>
              </a:spcAft>
              <a:buClr>
                <a:schemeClr val="dk1"/>
              </a:buClr>
              <a:buSzPts val="1100"/>
              <a:buFont typeface="Arial"/>
              <a:buNone/>
            </a:pPr>
            <a:r>
              <a:rPr lang="en">
                <a:solidFill>
                  <a:schemeClr val="dk1"/>
                </a:solidFill>
              </a:rPr>
              <a:t>·</a:t>
            </a:r>
            <a:r>
              <a:rPr lang="en" sz="700">
                <a:solidFill>
                  <a:schemeClr val="dk1"/>
                </a:solidFill>
                <a:latin typeface="Times New Roman"/>
                <a:ea typeface="Times New Roman"/>
                <a:cs typeface="Times New Roman"/>
                <a:sym typeface="Times New Roman"/>
              </a:rPr>
              <a:t>       </a:t>
            </a:r>
            <a:r>
              <a:rPr lang="en">
                <a:solidFill>
                  <a:schemeClr val="dk1"/>
                </a:solidFill>
              </a:rPr>
              <a:t>Some days there are heatwave or cold wave which lead to significant variance between demand and forecast</a:t>
            </a:r>
            <a:endParaRPr>
              <a:solidFill>
                <a:schemeClr val="dk1"/>
              </a:solidFill>
            </a:endParaRPr>
          </a:p>
          <a:p>
            <a:pPr indent="-228600" lvl="0" marL="0" rtl="0" algn="l">
              <a:lnSpc>
                <a:spcPct val="115000"/>
              </a:lnSpc>
              <a:spcBef>
                <a:spcPts val="1200"/>
              </a:spcBef>
              <a:spcAft>
                <a:spcPts val="0"/>
              </a:spcAft>
              <a:buClr>
                <a:schemeClr val="dk1"/>
              </a:buClr>
              <a:buSzPts val="1100"/>
              <a:buFont typeface="Arial"/>
              <a:buNone/>
            </a:pPr>
            <a:r>
              <a:rPr lang="en">
                <a:solidFill>
                  <a:schemeClr val="dk1"/>
                </a:solidFill>
              </a:rPr>
              <a:t>·</a:t>
            </a:r>
            <a:r>
              <a:rPr lang="en" sz="700">
                <a:solidFill>
                  <a:schemeClr val="dk1"/>
                </a:solidFill>
                <a:latin typeface="Times New Roman"/>
                <a:ea typeface="Times New Roman"/>
                <a:cs typeface="Times New Roman"/>
                <a:sym typeface="Times New Roman"/>
              </a:rPr>
              <a:t>       </a:t>
            </a:r>
            <a:r>
              <a:rPr lang="en">
                <a:solidFill>
                  <a:schemeClr val="dk1"/>
                </a:solidFill>
              </a:rPr>
              <a:t>Paranormal events such as Bushfire or Covid lockdown raise inconsistency in the demand and supply</a:t>
            </a:r>
            <a:endParaRPr>
              <a:solidFill>
                <a:schemeClr val="dk1"/>
              </a:solidFill>
            </a:endParaRPr>
          </a:p>
          <a:p>
            <a:pPr indent="0" lvl="0" marL="0" rtl="0" algn="l">
              <a:lnSpc>
                <a:spcPct val="100000"/>
              </a:lnSpc>
              <a:spcBef>
                <a:spcPts val="1200"/>
              </a:spcBef>
              <a:spcAft>
                <a:spcPts val="0"/>
              </a:spcAft>
              <a:buSzPts val="1100"/>
              <a:buNone/>
            </a:pPr>
            <a:r>
              <a:t/>
            </a:r>
            <a:endParaRPr>
              <a:solidFill>
                <a:schemeClr val="accent3"/>
              </a:solidFill>
            </a:endParaRPr>
          </a:p>
          <a:p>
            <a:pPr indent="0" lvl="0" marL="0" rtl="0" algn="l">
              <a:lnSpc>
                <a:spcPct val="100000"/>
              </a:lnSpc>
              <a:spcBef>
                <a:spcPts val="0"/>
              </a:spcBef>
              <a:spcAft>
                <a:spcPts val="0"/>
              </a:spcAft>
              <a:buSzPts val="1100"/>
              <a:buNone/>
            </a:pPr>
            <a:r>
              <a:t/>
            </a:r>
            <a:endParaRPr>
              <a:solidFill>
                <a:schemeClr val="accent3"/>
              </a:solidFill>
            </a:endParaRPr>
          </a:p>
          <a:p>
            <a:pPr indent="0" lvl="0" marL="0" rtl="0" algn="l">
              <a:lnSpc>
                <a:spcPct val="100000"/>
              </a:lnSpc>
              <a:spcBef>
                <a:spcPts val="0"/>
              </a:spcBef>
              <a:spcAft>
                <a:spcPts val="0"/>
              </a:spcAft>
              <a:buSzPts val="1100"/>
              <a:buNone/>
            </a:pPr>
            <a:r>
              <a:rPr lang="en">
                <a:solidFill>
                  <a:schemeClr val="accent3"/>
                </a:solidFill>
              </a:rPr>
              <a:t>Temperature is a feature engineering</a:t>
            </a:r>
            <a:endParaRPr>
              <a:solidFill>
                <a:schemeClr val="accent3"/>
              </a:solidFill>
            </a:endParaRPr>
          </a:p>
          <a:p>
            <a:pPr indent="0" lvl="0" marL="0" rtl="0" algn="l">
              <a:lnSpc>
                <a:spcPct val="100000"/>
              </a:lnSpc>
              <a:spcBef>
                <a:spcPts val="0"/>
              </a:spcBef>
              <a:spcAft>
                <a:spcPts val="0"/>
              </a:spcAft>
              <a:buSzPts val="1100"/>
              <a:buNone/>
            </a:pPr>
            <a:r>
              <a:rPr lang="en">
                <a:solidFill>
                  <a:schemeClr val="accent3"/>
                </a:solidFill>
              </a:rPr>
              <a:t>Bottom line is reasons </a:t>
            </a:r>
            <a:r>
              <a:rPr lang="en">
                <a:solidFill>
                  <a:schemeClr val="accent3"/>
                </a:solidFill>
              </a:rPr>
              <a:t>why it isn;t perfect</a:t>
            </a:r>
            <a:endParaRPr>
              <a:solidFill>
                <a:schemeClr val="accent3"/>
              </a:solidFill>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Scenario: on days when rooftop solar is high, demand might decrease to an amount that the forecast will be significantly less than traditional forecasts show, resulting in an over supply of Electricity with the base systems providing to much power </a:t>
            </a:r>
            <a:endParaRPr/>
          </a:p>
        </p:txBody>
      </p:sp>
      <p:sp>
        <p:nvSpPr>
          <p:cNvPr id="440" name="Google Shape;440;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gdf7886a990_1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228600" rtl="0" algn="l">
              <a:lnSpc>
                <a:spcPct val="115000"/>
              </a:lnSpc>
              <a:spcBef>
                <a:spcPts val="1200"/>
              </a:spcBef>
              <a:spcAft>
                <a:spcPts val="0"/>
              </a:spcAft>
              <a:buClr>
                <a:schemeClr val="dk1"/>
              </a:buClr>
              <a:buSzPts val="1100"/>
              <a:buFont typeface="Arial"/>
              <a:buNone/>
            </a:pPr>
            <a:r>
              <a:rPr b="1" lang="en">
                <a:solidFill>
                  <a:schemeClr val="dk1"/>
                </a:solidFill>
              </a:rPr>
              <a:t>How to address the Challenges</a:t>
            </a:r>
            <a:endParaRPr b="1">
              <a:solidFill>
                <a:schemeClr val="dk1"/>
              </a:solidFill>
            </a:endParaRPr>
          </a:p>
          <a:p>
            <a:pPr indent="-228600" lvl="0" marL="685800" rtl="0" algn="l">
              <a:lnSpc>
                <a:spcPct val="115000"/>
              </a:lnSpc>
              <a:spcBef>
                <a:spcPts val="1200"/>
              </a:spcBef>
              <a:spcAft>
                <a:spcPts val="0"/>
              </a:spcAft>
              <a:buClr>
                <a:schemeClr val="dk1"/>
              </a:buClr>
              <a:buSzPts val="1100"/>
              <a:buFont typeface="Arial"/>
              <a:buNone/>
            </a:pPr>
            <a:r>
              <a:rPr lang="en">
                <a:solidFill>
                  <a:schemeClr val="dk1"/>
                </a:solidFill>
              </a:rPr>
              <a:t>·</a:t>
            </a:r>
            <a:r>
              <a:rPr lang="en" sz="700">
                <a:solidFill>
                  <a:schemeClr val="dk1"/>
                </a:solidFill>
                <a:latin typeface="Times New Roman"/>
                <a:ea typeface="Times New Roman"/>
                <a:cs typeface="Times New Roman"/>
                <a:sym typeface="Times New Roman"/>
              </a:rPr>
              <a:t>       </a:t>
            </a:r>
            <a:r>
              <a:rPr lang="en">
                <a:solidFill>
                  <a:schemeClr val="dk1"/>
                </a:solidFill>
              </a:rPr>
              <a:t>To identify outliers (the absolute difference is more than 500 MW)</a:t>
            </a:r>
            <a:endParaRPr>
              <a:solidFill>
                <a:schemeClr val="dk1"/>
              </a:solidFill>
            </a:endParaRPr>
          </a:p>
          <a:p>
            <a:pPr indent="-228600" lvl="0" marL="685800" rtl="0" algn="l">
              <a:lnSpc>
                <a:spcPct val="115000"/>
              </a:lnSpc>
              <a:spcBef>
                <a:spcPts val="1200"/>
              </a:spcBef>
              <a:spcAft>
                <a:spcPts val="0"/>
              </a:spcAft>
              <a:buClr>
                <a:schemeClr val="dk1"/>
              </a:buClr>
              <a:buSzPts val="1100"/>
              <a:buFont typeface="Arial"/>
              <a:buNone/>
            </a:pPr>
            <a:r>
              <a:rPr lang="en">
                <a:solidFill>
                  <a:schemeClr val="dk1"/>
                </a:solidFill>
              </a:rPr>
              <a:t>·</a:t>
            </a:r>
            <a:r>
              <a:rPr lang="en" sz="700">
                <a:solidFill>
                  <a:schemeClr val="dk1"/>
                </a:solidFill>
                <a:latin typeface="Times New Roman"/>
                <a:ea typeface="Times New Roman"/>
                <a:cs typeface="Times New Roman"/>
                <a:sym typeface="Times New Roman"/>
              </a:rPr>
              <a:t>       </a:t>
            </a:r>
            <a:r>
              <a:rPr lang="en">
                <a:solidFill>
                  <a:schemeClr val="dk1"/>
                </a:solidFill>
              </a:rPr>
              <a:t>Identify additional important features</a:t>
            </a:r>
            <a:endParaRPr>
              <a:solidFill>
                <a:schemeClr val="dk1"/>
              </a:solidFill>
            </a:endParaRPr>
          </a:p>
          <a:p>
            <a:pPr indent="-228600" lvl="0" marL="685800" rtl="0" algn="l">
              <a:lnSpc>
                <a:spcPct val="115000"/>
              </a:lnSpc>
              <a:spcBef>
                <a:spcPts val="1200"/>
              </a:spcBef>
              <a:spcAft>
                <a:spcPts val="0"/>
              </a:spcAft>
              <a:buClr>
                <a:schemeClr val="dk1"/>
              </a:buClr>
              <a:buSzPts val="1100"/>
              <a:buFont typeface="Arial"/>
              <a:buNone/>
            </a:pPr>
            <a:r>
              <a:rPr lang="en">
                <a:solidFill>
                  <a:schemeClr val="dk1"/>
                </a:solidFill>
              </a:rPr>
              <a:t>·</a:t>
            </a:r>
            <a:r>
              <a:rPr lang="en" sz="700">
                <a:solidFill>
                  <a:schemeClr val="dk1"/>
                </a:solidFill>
                <a:latin typeface="Times New Roman"/>
                <a:ea typeface="Times New Roman"/>
                <a:cs typeface="Times New Roman"/>
                <a:sym typeface="Times New Roman"/>
              </a:rPr>
              <a:t>       </a:t>
            </a:r>
            <a:r>
              <a:rPr lang="en">
                <a:solidFill>
                  <a:schemeClr val="dk1"/>
                </a:solidFill>
              </a:rPr>
              <a:t>Identify measure of success</a:t>
            </a:r>
            <a:endParaRPr>
              <a:solidFill>
                <a:schemeClr val="dk1"/>
              </a:solidFill>
            </a:endParaRPr>
          </a:p>
          <a:p>
            <a:pPr indent="-228600" lvl="0" marL="685800" rtl="0" algn="l">
              <a:lnSpc>
                <a:spcPct val="115000"/>
              </a:lnSpc>
              <a:spcBef>
                <a:spcPts val="1200"/>
              </a:spcBef>
              <a:spcAft>
                <a:spcPts val="0"/>
              </a:spcAft>
              <a:buClr>
                <a:schemeClr val="dk1"/>
              </a:buClr>
              <a:buSzPts val="1100"/>
              <a:buFont typeface="Arial"/>
              <a:buNone/>
            </a:pPr>
            <a:r>
              <a:rPr lang="en">
                <a:solidFill>
                  <a:schemeClr val="dk1"/>
                </a:solidFill>
              </a:rPr>
              <a:t>·</a:t>
            </a:r>
            <a:r>
              <a:rPr lang="en" sz="700">
                <a:solidFill>
                  <a:schemeClr val="dk1"/>
                </a:solidFill>
                <a:latin typeface="Times New Roman"/>
                <a:ea typeface="Times New Roman"/>
                <a:cs typeface="Times New Roman"/>
                <a:sym typeface="Times New Roman"/>
              </a:rPr>
              <a:t>       </a:t>
            </a:r>
            <a:r>
              <a:rPr lang="en">
                <a:solidFill>
                  <a:schemeClr val="dk1"/>
                </a:solidFill>
              </a:rPr>
              <a:t>Design improved models</a:t>
            </a:r>
            <a:endParaRPr>
              <a:solidFill>
                <a:schemeClr val="dk1"/>
              </a:solidFill>
            </a:endParaRPr>
          </a:p>
          <a:p>
            <a:pPr indent="0" lvl="0" marL="0" rtl="0" algn="l">
              <a:lnSpc>
                <a:spcPct val="100000"/>
              </a:lnSpc>
              <a:spcBef>
                <a:spcPts val="1200"/>
              </a:spcBef>
              <a:spcAft>
                <a:spcPts val="0"/>
              </a:spcAft>
              <a:buSzPts val="1100"/>
              <a:buNone/>
            </a:pPr>
            <a:r>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p:txBody>
      </p:sp>
      <p:sp>
        <p:nvSpPr>
          <p:cNvPr id="452" name="Google Shape;452;gdf7886a990_1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ge0c60df943_0_17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5" name="Google Shape;465;ge0c60df943_0_1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The measure of Success:</a:t>
            </a:r>
            <a:endParaRPr b="1">
              <a:solidFill>
                <a:schemeClr val="dk1"/>
              </a:solidFill>
            </a:endParaRPr>
          </a:p>
          <a:p>
            <a:pPr indent="-228600" lvl="0" marL="0" rtl="0" algn="l">
              <a:lnSpc>
                <a:spcPct val="115000"/>
              </a:lnSpc>
              <a:spcBef>
                <a:spcPts val="1200"/>
              </a:spcBef>
              <a:spcAft>
                <a:spcPts val="0"/>
              </a:spcAft>
              <a:buClr>
                <a:schemeClr val="dk1"/>
              </a:buClr>
              <a:buSzPts val="1100"/>
              <a:buFont typeface="Arial"/>
              <a:buNone/>
            </a:pPr>
            <a:r>
              <a:rPr lang="en">
                <a:solidFill>
                  <a:schemeClr val="dk1"/>
                </a:solidFill>
              </a:rPr>
              <a:t>·</a:t>
            </a:r>
            <a:r>
              <a:rPr lang="en" sz="700">
                <a:solidFill>
                  <a:schemeClr val="dk1"/>
                </a:solidFill>
                <a:latin typeface="Times New Roman"/>
                <a:ea typeface="Times New Roman"/>
                <a:cs typeface="Times New Roman"/>
                <a:sym typeface="Times New Roman"/>
              </a:rPr>
              <a:t>       </a:t>
            </a:r>
            <a:r>
              <a:rPr b="1" lang="en">
                <a:solidFill>
                  <a:schemeClr val="dk1"/>
                </a:solidFill>
              </a:rPr>
              <a:t>The constraint of our model - </a:t>
            </a:r>
            <a:r>
              <a:rPr lang="en">
                <a:solidFill>
                  <a:schemeClr val="dk1"/>
                </a:solidFill>
              </a:rPr>
              <a:t>Our model is designed to predict the total demand in the near future as the majority of energy supplier can respond to energy demand within 5 minutes. This means the temperature and PV forecast data need to be accurate for this timeframe</a:t>
            </a:r>
            <a:endParaRPr>
              <a:solidFill>
                <a:schemeClr val="dk1"/>
              </a:solidFill>
            </a:endParaRPr>
          </a:p>
          <a:p>
            <a:pPr indent="-228600" lvl="0" marL="0" rtl="0" algn="l">
              <a:lnSpc>
                <a:spcPct val="115000"/>
              </a:lnSpc>
              <a:spcBef>
                <a:spcPts val="1200"/>
              </a:spcBef>
              <a:spcAft>
                <a:spcPts val="0"/>
              </a:spcAft>
              <a:buClr>
                <a:schemeClr val="dk1"/>
              </a:buClr>
              <a:buSzPts val="1100"/>
              <a:buFont typeface="Arial"/>
              <a:buNone/>
            </a:pPr>
            <a:r>
              <a:rPr lang="en">
                <a:solidFill>
                  <a:schemeClr val="dk1"/>
                </a:solidFill>
              </a:rPr>
              <a:t>·</a:t>
            </a:r>
            <a:r>
              <a:rPr lang="en" sz="700">
                <a:solidFill>
                  <a:schemeClr val="dk1"/>
                </a:solidFill>
                <a:latin typeface="Times New Roman"/>
                <a:ea typeface="Times New Roman"/>
                <a:cs typeface="Times New Roman"/>
                <a:sym typeface="Times New Roman"/>
              </a:rPr>
              <a:t>   	</a:t>
            </a:r>
            <a:r>
              <a:rPr lang="en">
                <a:solidFill>
                  <a:schemeClr val="dk1"/>
                </a:solidFill>
              </a:rPr>
              <a:t>To able to pick up outliers quickly we chose RMSE (Root Mean Square Error) as a measure of success.</a:t>
            </a:r>
            <a:endParaRPr>
              <a:solidFill>
                <a:schemeClr val="dk1"/>
              </a:solidFill>
            </a:endParaRPr>
          </a:p>
          <a:p>
            <a:pPr indent="-228600" lvl="0" marL="0" rtl="0" algn="l">
              <a:lnSpc>
                <a:spcPct val="115000"/>
              </a:lnSpc>
              <a:spcBef>
                <a:spcPts val="1200"/>
              </a:spcBef>
              <a:spcAft>
                <a:spcPts val="0"/>
              </a:spcAft>
              <a:buClr>
                <a:schemeClr val="dk1"/>
              </a:buClr>
              <a:buSzPts val="1100"/>
              <a:buFont typeface="Arial"/>
              <a:buNone/>
            </a:pPr>
            <a:r>
              <a:rPr lang="en">
                <a:solidFill>
                  <a:schemeClr val="dk1"/>
                </a:solidFill>
              </a:rPr>
              <a:t>·</a:t>
            </a:r>
            <a:r>
              <a:rPr lang="en" sz="700">
                <a:solidFill>
                  <a:schemeClr val="dk1"/>
                </a:solidFill>
                <a:latin typeface="Times New Roman"/>
                <a:ea typeface="Times New Roman"/>
                <a:cs typeface="Times New Roman"/>
                <a:sym typeface="Times New Roman"/>
              </a:rPr>
              <a:t>   	</a:t>
            </a:r>
            <a:r>
              <a:rPr lang="en">
                <a:solidFill>
                  <a:schemeClr val="dk1"/>
                </a:solidFill>
              </a:rPr>
              <a:t>The graph is showing the difference between total demand and forecast demand, the outliers kick in at around + or – 500</a:t>
            </a:r>
            <a:endParaRPr>
              <a:solidFill>
                <a:schemeClr val="dk1"/>
              </a:solidFill>
            </a:endParaRPr>
          </a:p>
          <a:p>
            <a:pPr indent="-228600" lvl="0" marL="0" rtl="0" algn="l">
              <a:lnSpc>
                <a:spcPct val="115000"/>
              </a:lnSpc>
              <a:spcBef>
                <a:spcPts val="1200"/>
              </a:spcBef>
              <a:spcAft>
                <a:spcPts val="0"/>
              </a:spcAft>
              <a:buClr>
                <a:schemeClr val="dk1"/>
              </a:buClr>
              <a:buSzPts val="1100"/>
              <a:buFont typeface="Arial"/>
              <a:buNone/>
            </a:pPr>
            <a:r>
              <a:rPr lang="en">
                <a:solidFill>
                  <a:schemeClr val="dk1"/>
                </a:solidFill>
              </a:rPr>
              <a:t>·</a:t>
            </a:r>
            <a:r>
              <a:rPr lang="en" sz="700">
                <a:solidFill>
                  <a:schemeClr val="dk1"/>
                </a:solidFill>
                <a:latin typeface="Times New Roman"/>
                <a:ea typeface="Times New Roman"/>
                <a:cs typeface="Times New Roman"/>
                <a:sym typeface="Times New Roman"/>
              </a:rPr>
              <a:t>       </a:t>
            </a:r>
            <a:r>
              <a:rPr lang="en">
                <a:solidFill>
                  <a:schemeClr val="dk1"/>
                </a:solidFill>
              </a:rPr>
              <a:t>Our business goal was to improve overall accuracy as well as the accuracy of the outliers</a:t>
            </a:r>
            <a:endParaRPr>
              <a:solidFill>
                <a:schemeClr val="dk1"/>
              </a:solidFill>
            </a:endParaRPr>
          </a:p>
          <a:p>
            <a:pPr indent="0" lvl="0" marL="0" rtl="0" algn="l">
              <a:lnSpc>
                <a:spcPct val="100000"/>
              </a:lnSpc>
              <a:spcBef>
                <a:spcPts val="120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1"/>
          <p:cNvSpPr txBox="1"/>
          <p:nvPr>
            <p:ph type="ctrTitle"/>
          </p:nvPr>
        </p:nvSpPr>
        <p:spPr>
          <a:xfrm>
            <a:off x="1561650" y="751888"/>
            <a:ext cx="60207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b="0" i="0" sz="5200">
                <a:solidFill>
                  <a:schemeClr val="lt1"/>
                </a:solidFill>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0" name="Google Shape;10;p21"/>
          <p:cNvSpPr txBox="1"/>
          <p:nvPr>
            <p:ph idx="1" type="subTitle"/>
          </p:nvPr>
        </p:nvSpPr>
        <p:spPr>
          <a:xfrm>
            <a:off x="2924250" y="2804488"/>
            <a:ext cx="32955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1" name="Google Shape;11;p21"/>
          <p:cNvSpPr/>
          <p:nvPr/>
        </p:nvSpPr>
        <p:spPr>
          <a:xfrm>
            <a:off x="1060456" y="1158638"/>
            <a:ext cx="121198" cy="121434"/>
          </a:xfrm>
          <a:custGeom>
            <a:rect b="b" l="l" r="r" t="t"/>
            <a:pathLst>
              <a:path extrusionOk="0" h="4634" w="4625">
                <a:moveTo>
                  <a:pt x="1" y="0"/>
                </a:moveTo>
                <a:lnTo>
                  <a:pt x="1" y="4633"/>
                </a:lnTo>
                <a:lnTo>
                  <a:pt x="4625" y="4633"/>
                </a:lnTo>
                <a:lnTo>
                  <a:pt x="4625" y="0"/>
                </a:lnTo>
                <a:close/>
              </a:path>
            </a:pathLst>
          </a:custGeom>
          <a:solidFill>
            <a:srgbClr val="E898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 name="Google Shape;12;p21"/>
          <p:cNvSpPr/>
          <p:nvPr/>
        </p:nvSpPr>
        <p:spPr>
          <a:xfrm>
            <a:off x="7799740" y="916059"/>
            <a:ext cx="121434" cy="121434"/>
          </a:xfrm>
          <a:custGeom>
            <a:rect b="b" l="l" r="r" t="t"/>
            <a:pathLst>
              <a:path extrusionOk="0" h="4634" w="4634">
                <a:moveTo>
                  <a:pt x="0" y="1"/>
                </a:moveTo>
                <a:lnTo>
                  <a:pt x="0" y="4634"/>
                </a:lnTo>
                <a:lnTo>
                  <a:pt x="4633" y="4634"/>
                </a:lnTo>
                <a:lnTo>
                  <a:pt x="4633" y="1"/>
                </a:lnTo>
                <a:close/>
              </a:path>
            </a:pathLst>
          </a:custGeom>
          <a:solidFill>
            <a:srgbClr val="E898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 name="Google Shape;13;p21"/>
          <p:cNvSpPr/>
          <p:nvPr/>
        </p:nvSpPr>
        <p:spPr>
          <a:xfrm>
            <a:off x="5257933" y="2452405"/>
            <a:ext cx="57599" cy="57599"/>
          </a:xfrm>
          <a:custGeom>
            <a:rect b="b" l="l" r="r" t="t"/>
            <a:pathLst>
              <a:path extrusionOk="0" fill="none" h="2198" w="2198">
                <a:moveTo>
                  <a:pt x="1" y="1"/>
                </a:moveTo>
                <a:lnTo>
                  <a:pt x="2198" y="1"/>
                </a:lnTo>
                <a:lnTo>
                  <a:pt x="2198" y="2198"/>
                </a:lnTo>
                <a:lnTo>
                  <a:pt x="1" y="2198"/>
                </a:lnTo>
                <a:close/>
              </a:path>
            </a:pathLst>
          </a:custGeom>
          <a:noFill/>
          <a:ln cap="flat" cmpd="sng" w="9525">
            <a:solidFill>
              <a:srgbClr val="E898AC"/>
            </a:solidFill>
            <a:prstDash val="solid"/>
            <a:miter lim="91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 name="Google Shape;14;p21"/>
          <p:cNvSpPr/>
          <p:nvPr/>
        </p:nvSpPr>
        <p:spPr>
          <a:xfrm>
            <a:off x="8710023" y="4821495"/>
            <a:ext cx="98059" cy="98295"/>
          </a:xfrm>
          <a:custGeom>
            <a:rect b="b" l="l" r="r" t="t"/>
            <a:pathLst>
              <a:path extrusionOk="0" fill="none" h="3751" w="3742">
                <a:moveTo>
                  <a:pt x="1" y="0"/>
                </a:moveTo>
                <a:lnTo>
                  <a:pt x="3742" y="0"/>
                </a:lnTo>
                <a:lnTo>
                  <a:pt x="3742" y="3750"/>
                </a:lnTo>
                <a:lnTo>
                  <a:pt x="1" y="3750"/>
                </a:lnTo>
                <a:close/>
              </a:path>
            </a:pathLst>
          </a:custGeom>
          <a:noFill/>
          <a:ln cap="flat" cmpd="sng" w="9525">
            <a:solidFill>
              <a:srgbClr val="E898AC"/>
            </a:solidFill>
            <a:prstDash val="solid"/>
            <a:miter lim="91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 name="Google Shape;15;p21"/>
          <p:cNvSpPr/>
          <p:nvPr/>
        </p:nvSpPr>
        <p:spPr>
          <a:xfrm>
            <a:off x="275669" y="1557059"/>
            <a:ext cx="57834" cy="57599"/>
          </a:xfrm>
          <a:custGeom>
            <a:rect b="b" l="l" r="r" t="t"/>
            <a:pathLst>
              <a:path extrusionOk="0" fill="none" h="2198" w="2207">
                <a:moveTo>
                  <a:pt x="0" y="0"/>
                </a:moveTo>
                <a:lnTo>
                  <a:pt x="2207" y="0"/>
                </a:lnTo>
                <a:lnTo>
                  <a:pt x="2207" y="2197"/>
                </a:lnTo>
                <a:lnTo>
                  <a:pt x="0" y="2197"/>
                </a:lnTo>
                <a:close/>
              </a:path>
            </a:pathLst>
          </a:custGeom>
          <a:noFill/>
          <a:ln cap="flat" cmpd="sng" w="9525">
            <a:solidFill>
              <a:srgbClr val="00CFCC"/>
            </a:solidFill>
            <a:prstDash val="solid"/>
            <a:miter lim="91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 name="Google Shape;16;p21"/>
          <p:cNvSpPr/>
          <p:nvPr/>
        </p:nvSpPr>
        <p:spPr>
          <a:xfrm>
            <a:off x="8263673" y="2953681"/>
            <a:ext cx="104086" cy="104322"/>
          </a:xfrm>
          <a:custGeom>
            <a:rect b="b" l="l" r="r" t="t"/>
            <a:pathLst>
              <a:path extrusionOk="0" h="3981" w="3972">
                <a:moveTo>
                  <a:pt x="0" y="1"/>
                </a:moveTo>
                <a:lnTo>
                  <a:pt x="0" y="3981"/>
                </a:lnTo>
                <a:lnTo>
                  <a:pt x="3972" y="3981"/>
                </a:lnTo>
                <a:lnTo>
                  <a:pt x="3972" y="1"/>
                </a:lnTo>
                <a:close/>
              </a:path>
            </a:pathLst>
          </a:custGeom>
          <a:solidFill>
            <a:srgbClr val="00CF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7" name="Google Shape;17;p21"/>
          <p:cNvGrpSpPr/>
          <p:nvPr/>
        </p:nvGrpSpPr>
        <p:grpSpPr>
          <a:xfrm>
            <a:off x="8263682" y="-434366"/>
            <a:ext cx="188886" cy="1181532"/>
            <a:chOff x="2877432" y="975334"/>
            <a:chExt cx="188886" cy="1181532"/>
          </a:xfrm>
        </p:grpSpPr>
        <p:sp>
          <p:nvSpPr>
            <p:cNvPr id="18" name="Google Shape;18;p21"/>
            <p:cNvSpPr/>
            <p:nvPr/>
          </p:nvSpPr>
          <p:spPr>
            <a:xfrm>
              <a:off x="2877432" y="1968242"/>
              <a:ext cx="188886" cy="188624"/>
            </a:xfrm>
            <a:custGeom>
              <a:rect b="b" l="l" r="r" t="t"/>
              <a:pathLst>
                <a:path extrusionOk="0" fill="none" h="7198" w="7208">
                  <a:moveTo>
                    <a:pt x="1" y="0"/>
                  </a:moveTo>
                  <a:lnTo>
                    <a:pt x="7208" y="0"/>
                  </a:lnTo>
                  <a:lnTo>
                    <a:pt x="7208" y="7198"/>
                  </a:lnTo>
                  <a:lnTo>
                    <a:pt x="1" y="7198"/>
                  </a:lnTo>
                  <a:close/>
                </a:path>
              </a:pathLst>
            </a:custGeom>
            <a:noFill/>
            <a:ln cap="flat" cmpd="sng" w="95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 name="Google Shape;19;p21"/>
            <p:cNvSpPr/>
            <p:nvPr/>
          </p:nvSpPr>
          <p:spPr>
            <a:xfrm>
              <a:off x="2905393" y="1452501"/>
              <a:ext cx="133226" cy="133252"/>
            </a:xfrm>
            <a:custGeom>
              <a:rect b="b" l="l" r="r" t="t"/>
              <a:pathLst>
                <a:path extrusionOk="0" fill="none" h="5085" w="5084">
                  <a:moveTo>
                    <a:pt x="0" y="1"/>
                  </a:moveTo>
                  <a:lnTo>
                    <a:pt x="5083" y="1"/>
                  </a:lnTo>
                  <a:lnTo>
                    <a:pt x="5083" y="5084"/>
                  </a:lnTo>
                  <a:lnTo>
                    <a:pt x="0" y="5084"/>
                  </a:lnTo>
                  <a:close/>
                </a:path>
              </a:pathLst>
            </a:custGeom>
            <a:noFill/>
            <a:ln cap="flat" cmpd="sng" w="95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 name="Google Shape;20;p21"/>
            <p:cNvSpPr/>
            <p:nvPr/>
          </p:nvSpPr>
          <p:spPr>
            <a:xfrm>
              <a:off x="2931651" y="975334"/>
              <a:ext cx="80476" cy="80711"/>
            </a:xfrm>
            <a:custGeom>
              <a:rect b="b" l="l" r="r" t="t"/>
              <a:pathLst>
                <a:path extrusionOk="0" fill="none" h="3080" w="3071">
                  <a:moveTo>
                    <a:pt x="0" y="0"/>
                  </a:moveTo>
                  <a:lnTo>
                    <a:pt x="3070" y="0"/>
                  </a:lnTo>
                  <a:lnTo>
                    <a:pt x="3070" y="3080"/>
                  </a:lnTo>
                  <a:lnTo>
                    <a:pt x="0" y="3080"/>
                  </a:lnTo>
                  <a:close/>
                </a:path>
              </a:pathLst>
            </a:custGeom>
            <a:noFill/>
            <a:ln cap="flat" cmpd="sng" w="95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1" name="Google Shape;21;p21"/>
          <p:cNvSpPr/>
          <p:nvPr/>
        </p:nvSpPr>
        <p:spPr>
          <a:xfrm>
            <a:off x="8485996" y="1614632"/>
            <a:ext cx="80502" cy="80476"/>
          </a:xfrm>
          <a:custGeom>
            <a:rect b="b" l="l" r="r" t="t"/>
            <a:pathLst>
              <a:path extrusionOk="0" h="3071" w="3072">
                <a:moveTo>
                  <a:pt x="1" y="0"/>
                </a:moveTo>
                <a:lnTo>
                  <a:pt x="1" y="3070"/>
                </a:lnTo>
                <a:lnTo>
                  <a:pt x="3071" y="3070"/>
                </a:lnTo>
                <a:lnTo>
                  <a:pt x="3071" y="0"/>
                </a:lnTo>
                <a:close/>
              </a:path>
            </a:pathLst>
          </a:custGeom>
          <a:solidFill>
            <a:srgbClr val="FF99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2" name="Google Shape;22;p21"/>
          <p:cNvGrpSpPr/>
          <p:nvPr/>
        </p:nvGrpSpPr>
        <p:grpSpPr>
          <a:xfrm>
            <a:off x="3090746" y="-533657"/>
            <a:ext cx="98059" cy="1147595"/>
            <a:chOff x="3347921" y="16006"/>
            <a:chExt cx="98059" cy="1147595"/>
          </a:xfrm>
        </p:grpSpPr>
        <p:sp>
          <p:nvSpPr>
            <p:cNvPr id="23" name="Google Shape;23;p21"/>
            <p:cNvSpPr/>
            <p:nvPr/>
          </p:nvSpPr>
          <p:spPr>
            <a:xfrm>
              <a:off x="3347921" y="1065280"/>
              <a:ext cx="98059" cy="98321"/>
            </a:xfrm>
            <a:custGeom>
              <a:rect b="b" l="l" r="r" t="t"/>
              <a:pathLst>
                <a:path extrusionOk="0" fill="none" h="3752" w="3742">
                  <a:moveTo>
                    <a:pt x="0" y="1"/>
                  </a:moveTo>
                  <a:lnTo>
                    <a:pt x="3741" y="1"/>
                  </a:lnTo>
                  <a:lnTo>
                    <a:pt x="3741" y="3751"/>
                  </a:lnTo>
                  <a:lnTo>
                    <a:pt x="0" y="3751"/>
                  </a:lnTo>
                  <a:close/>
                </a:path>
              </a:pathLst>
            </a:custGeom>
            <a:noFill/>
            <a:ln cap="flat" cmpd="sng" w="9525">
              <a:solidFill>
                <a:srgbClr val="E898AC"/>
              </a:solidFill>
              <a:prstDash val="solid"/>
              <a:miter lim="91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 name="Google Shape;24;p21"/>
            <p:cNvSpPr/>
            <p:nvPr/>
          </p:nvSpPr>
          <p:spPr>
            <a:xfrm>
              <a:off x="3392705" y="16006"/>
              <a:ext cx="8464" cy="894665"/>
            </a:xfrm>
            <a:custGeom>
              <a:rect b="b" l="l" r="r" t="t"/>
              <a:pathLst>
                <a:path extrusionOk="0" h="34141" w="323">
                  <a:moveTo>
                    <a:pt x="157" y="1"/>
                  </a:moveTo>
                  <a:lnTo>
                    <a:pt x="1" y="34141"/>
                  </a:lnTo>
                  <a:lnTo>
                    <a:pt x="323" y="34141"/>
                  </a:lnTo>
                  <a:lnTo>
                    <a:pt x="157" y="1"/>
                  </a:lnTo>
                  <a:close/>
                </a:path>
              </a:pathLst>
            </a:custGeom>
            <a:solidFill>
              <a:srgbClr val="FFD6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5" name="Google Shape;25;p21"/>
          <p:cNvGrpSpPr/>
          <p:nvPr/>
        </p:nvGrpSpPr>
        <p:grpSpPr>
          <a:xfrm>
            <a:off x="4892771" y="-340112"/>
            <a:ext cx="121172" cy="760495"/>
            <a:chOff x="5245196" y="3136513"/>
            <a:chExt cx="121172" cy="760495"/>
          </a:xfrm>
        </p:grpSpPr>
        <p:sp>
          <p:nvSpPr>
            <p:cNvPr id="26" name="Google Shape;26;p21"/>
            <p:cNvSpPr/>
            <p:nvPr/>
          </p:nvSpPr>
          <p:spPr>
            <a:xfrm>
              <a:off x="5245196" y="3775810"/>
              <a:ext cx="121172" cy="121198"/>
            </a:xfrm>
            <a:custGeom>
              <a:rect b="b" l="l" r="r" t="t"/>
              <a:pathLst>
                <a:path extrusionOk="0" h="4625" w="4624">
                  <a:moveTo>
                    <a:pt x="0" y="1"/>
                  </a:moveTo>
                  <a:lnTo>
                    <a:pt x="0" y="4624"/>
                  </a:lnTo>
                  <a:lnTo>
                    <a:pt x="4624" y="4624"/>
                  </a:lnTo>
                  <a:lnTo>
                    <a:pt x="4624" y="1"/>
                  </a:lnTo>
                  <a:close/>
                </a:path>
              </a:pathLst>
            </a:custGeom>
            <a:solidFill>
              <a:srgbClr val="E898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 name="Google Shape;27;p21"/>
            <p:cNvSpPr/>
            <p:nvPr/>
          </p:nvSpPr>
          <p:spPr>
            <a:xfrm>
              <a:off x="5309007" y="3136513"/>
              <a:ext cx="8464" cy="554288"/>
            </a:xfrm>
            <a:custGeom>
              <a:rect b="b" l="l" r="r" t="t"/>
              <a:pathLst>
                <a:path extrusionOk="0" h="21152" w="323">
                  <a:moveTo>
                    <a:pt x="166" y="1"/>
                  </a:moveTo>
                  <a:lnTo>
                    <a:pt x="0" y="21152"/>
                  </a:lnTo>
                  <a:lnTo>
                    <a:pt x="322" y="21152"/>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8" name="Google Shape;28;p21"/>
          <p:cNvGrpSpPr/>
          <p:nvPr/>
        </p:nvGrpSpPr>
        <p:grpSpPr>
          <a:xfrm>
            <a:off x="250617" y="2402301"/>
            <a:ext cx="188650" cy="2468355"/>
            <a:chOff x="250617" y="2402301"/>
            <a:chExt cx="188650" cy="2468355"/>
          </a:xfrm>
        </p:grpSpPr>
        <p:sp>
          <p:nvSpPr>
            <p:cNvPr id="29" name="Google Shape;29;p21"/>
            <p:cNvSpPr/>
            <p:nvPr/>
          </p:nvSpPr>
          <p:spPr>
            <a:xfrm>
              <a:off x="250617" y="4681770"/>
              <a:ext cx="188650" cy="188886"/>
            </a:xfrm>
            <a:custGeom>
              <a:rect b="b" l="l" r="r" t="t"/>
              <a:pathLst>
                <a:path extrusionOk="0" fill="none" h="7208" w="7199">
                  <a:moveTo>
                    <a:pt x="0" y="1"/>
                  </a:moveTo>
                  <a:lnTo>
                    <a:pt x="7198" y="1"/>
                  </a:lnTo>
                  <a:lnTo>
                    <a:pt x="7198" y="7207"/>
                  </a:lnTo>
                  <a:lnTo>
                    <a:pt x="0" y="7207"/>
                  </a:lnTo>
                  <a:close/>
                </a:path>
              </a:pathLst>
            </a:custGeom>
            <a:noFill/>
            <a:ln cap="flat" cmpd="sng" w="95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 name="Google Shape;30;p21"/>
            <p:cNvSpPr/>
            <p:nvPr/>
          </p:nvSpPr>
          <p:spPr>
            <a:xfrm>
              <a:off x="278316" y="4166291"/>
              <a:ext cx="133226" cy="133226"/>
            </a:xfrm>
            <a:custGeom>
              <a:rect b="b" l="l" r="r" t="t"/>
              <a:pathLst>
                <a:path extrusionOk="0" fill="none" h="5084" w="5084">
                  <a:moveTo>
                    <a:pt x="1" y="0"/>
                  </a:moveTo>
                  <a:lnTo>
                    <a:pt x="5084" y="0"/>
                  </a:lnTo>
                  <a:lnTo>
                    <a:pt x="5084" y="5084"/>
                  </a:lnTo>
                  <a:lnTo>
                    <a:pt x="1" y="5084"/>
                  </a:lnTo>
                  <a:close/>
                </a:path>
              </a:pathLst>
            </a:custGeom>
            <a:noFill/>
            <a:ln cap="flat" cmpd="sng" w="95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 name="Google Shape;31;p21"/>
            <p:cNvSpPr/>
            <p:nvPr/>
          </p:nvSpPr>
          <p:spPr>
            <a:xfrm>
              <a:off x="304573" y="3689098"/>
              <a:ext cx="80476" cy="80476"/>
            </a:xfrm>
            <a:custGeom>
              <a:rect b="b" l="l" r="r" t="t"/>
              <a:pathLst>
                <a:path extrusionOk="0" fill="none" h="3071" w="3071">
                  <a:moveTo>
                    <a:pt x="1" y="0"/>
                  </a:moveTo>
                  <a:lnTo>
                    <a:pt x="3071" y="0"/>
                  </a:lnTo>
                  <a:lnTo>
                    <a:pt x="3071" y="3071"/>
                  </a:lnTo>
                  <a:lnTo>
                    <a:pt x="1" y="3071"/>
                  </a:lnTo>
                  <a:close/>
                </a:path>
              </a:pathLst>
            </a:custGeom>
            <a:noFill/>
            <a:ln cap="flat" cmpd="sng" w="95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 name="Google Shape;32;p21"/>
            <p:cNvSpPr/>
            <p:nvPr/>
          </p:nvSpPr>
          <p:spPr>
            <a:xfrm>
              <a:off x="340710" y="2402301"/>
              <a:ext cx="8464" cy="1011487"/>
            </a:xfrm>
            <a:custGeom>
              <a:rect b="b" l="l" r="r" t="t"/>
              <a:pathLst>
                <a:path extrusionOk="0" h="38599" w="323">
                  <a:moveTo>
                    <a:pt x="157" y="1"/>
                  </a:moveTo>
                  <a:lnTo>
                    <a:pt x="0" y="38599"/>
                  </a:lnTo>
                  <a:lnTo>
                    <a:pt x="322" y="38599"/>
                  </a:lnTo>
                  <a:lnTo>
                    <a:pt x="157" y="1"/>
                  </a:lnTo>
                  <a:close/>
                </a:path>
              </a:pathLst>
            </a:custGeom>
            <a:solidFill>
              <a:srgbClr val="FFD6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3" name="Google Shape;33;p21"/>
          <p:cNvSpPr/>
          <p:nvPr/>
        </p:nvSpPr>
        <p:spPr>
          <a:xfrm>
            <a:off x="8935726" y="10"/>
            <a:ext cx="8464" cy="2519637"/>
          </a:xfrm>
          <a:custGeom>
            <a:rect b="b" l="l" r="r" t="t"/>
            <a:pathLst>
              <a:path extrusionOk="0" h="96151" w="323">
                <a:moveTo>
                  <a:pt x="166" y="0"/>
                </a:moveTo>
                <a:lnTo>
                  <a:pt x="1" y="96150"/>
                </a:lnTo>
                <a:lnTo>
                  <a:pt x="323" y="96150"/>
                </a:lnTo>
                <a:lnTo>
                  <a:pt x="166" y="0"/>
                </a:lnTo>
                <a:close/>
              </a:path>
            </a:pathLst>
          </a:custGeom>
          <a:solidFill>
            <a:srgbClr val="FFD6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 name="Google Shape;34;p21"/>
          <p:cNvSpPr/>
          <p:nvPr/>
        </p:nvSpPr>
        <p:spPr>
          <a:xfrm>
            <a:off x="646863" y="21446"/>
            <a:ext cx="8464" cy="1689069"/>
          </a:xfrm>
          <a:custGeom>
            <a:rect b="b" l="l" r="r" t="t"/>
            <a:pathLst>
              <a:path extrusionOk="0" h="64456" w="323">
                <a:moveTo>
                  <a:pt x="166" y="0"/>
                </a:moveTo>
                <a:lnTo>
                  <a:pt x="1" y="64456"/>
                </a:lnTo>
                <a:lnTo>
                  <a:pt x="322" y="64456"/>
                </a:lnTo>
                <a:lnTo>
                  <a:pt x="166" y="0"/>
                </a:lnTo>
                <a:close/>
              </a:path>
            </a:pathLst>
          </a:custGeom>
          <a:solidFill>
            <a:srgbClr val="FFD6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5" name="Google Shape;35;p21"/>
          <p:cNvGrpSpPr/>
          <p:nvPr/>
        </p:nvGrpSpPr>
        <p:grpSpPr>
          <a:xfrm>
            <a:off x="2038689" y="173907"/>
            <a:ext cx="57599" cy="831799"/>
            <a:chOff x="2038689" y="173907"/>
            <a:chExt cx="57599" cy="831799"/>
          </a:xfrm>
        </p:grpSpPr>
        <p:sp>
          <p:nvSpPr>
            <p:cNvPr id="36" name="Google Shape;36;p21"/>
            <p:cNvSpPr/>
            <p:nvPr/>
          </p:nvSpPr>
          <p:spPr>
            <a:xfrm>
              <a:off x="2038689" y="947872"/>
              <a:ext cx="57599" cy="57834"/>
            </a:xfrm>
            <a:custGeom>
              <a:rect b="b" l="l" r="r" t="t"/>
              <a:pathLst>
                <a:path extrusionOk="0" fill="none" h="2207" w="2198">
                  <a:moveTo>
                    <a:pt x="1" y="0"/>
                  </a:moveTo>
                  <a:lnTo>
                    <a:pt x="2197" y="0"/>
                  </a:lnTo>
                  <a:lnTo>
                    <a:pt x="2197" y="2206"/>
                  </a:lnTo>
                  <a:lnTo>
                    <a:pt x="1" y="2206"/>
                  </a:lnTo>
                  <a:close/>
                </a:path>
              </a:pathLst>
            </a:custGeom>
            <a:noFill/>
            <a:ln cap="flat" cmpd="sng" w="9525">
              <a:solidFill>
                <a:srgbClr val="00CFCC"/>
              </a:solidFill>
              <a:prstDash val="solid"/>
              <a:miter lim="91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Google Shape;37;p21"/>
            <p:cNvSpPr/>
            <p:nvPr/>
          </p:nvSpPr>
          <p:spPr>
            <a:xfrm>
              <a:off x="2063269" y="173907"/>
              <a:ext cx="8438" cy="692074"/>
            </a:xfrm>
            <a:custGeom>
              <a:rect b="b" l="l" r="r" t="t"/>
              <a:pathLst>
                <a:path extrusionOk="0" h="26410" w="322">
                  <a:moveTo>
                    <a:pt x="166" y="1"/>
                  </a:moveTo>
                  <a:lnTo>
                    <a:pt x="0" y="26410"/>
                  </a:lnTo>
                  <a:lnTo>
                    <a:pt x="322" y="26410"/>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
    <p:spTree>
      <p:nvGrpSpPr>
        <p:cNvPr id="203" name="Shape 203"/>
        <p:cNvGrpSpPr/>
        <p:nvPr/>
      </p:nvGrpSpPr>
      <p:grpSpPr>
        <a:xfrm>
          <a:off x="0" y="0"/>
          <a:ext cx="0" cy="0"/>
          <a:chOff x="0" y="0"/>
          <a:chExt cx="0" cy="0"/>
        </a:xfrm>
      </p:grpSpPr>
      <p:sp>
        <p:nvSpPr>
          <p:cNvPr id="204" name="Google Shape;204;p30"/>
          <p:cNvSpPr txBox="1"/>
          <p:nvPr>
            <p:ph type="ctrTitle"/>
          </p:nvPr>
        </p:nvSpPr>
        <p:spPr>
          <a:xfrm>
            <a:off x="3068675" y="3075325"/>
            <a:ext cx="3055800" cy="547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5200"/>
              <a:buNone/>
              <a:defRPr b="0" i="0" sz="2400">
                <a:solidFill>
                  <a:schemeClr val="accent1"/>
                </a:solidFill>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205" name="Google Shape;205;p30"/>
          <p:cNvSpPr txBox="1"/>
          <p:nvPr>
            <p:ph idx="1" type="subTitle"/>
          </p:nvPr>
        </p:nvSpPr>
        <p:spPr>
          <a:xfrm>
            <a:off x="2333000" y="1799075"/>
            <a:ext cx="4478100" cy="79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206" name="Google Shape;206;p30"/>
          <p:cNvSpPr/>
          <p:nvPr/>
        </p:nvSpPr>
        <p:spPr>
          <a:xfrm>
            <a:off x="1621169" y="2890613"/>
            <a:ext cx="121198" cy="121434"/>
          </a:xfrm>
          <a:custGeom>
            <a:rect b="b" l="l" r="r" t="t"/>
            <a:pathLst>
              <a:path extrusionOk="0" h="4634" w="4625">
                <a:moveTo>
                  <a:pt x="1" y="0"/>
                </a:moveTo>
                <a:lnTo>
                  <a:pt x="1" y="4633"/>
                </a:lnTo>
                <a:lnTo>
                  <a:pt x="4625" y="4633"/>
                </a:lnTo>
                <a:lnTo>
                  <a:pt x="4625" y="0"/>
                </a:lnTo>
                <a:close/>
              </a:path>
            </a:pathLst>
          </a:custGeom>
          <a:solidFill>
            <a:srgbClr val="E898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 name="Google Shape;207;p30"/>
          <p:cNvSpPr/>
          <p:nvPr/>
        </p:nvSpPr>
        <p:spPr>
          <a:xfrm>
            <a:off x="1238740" y="2106884"/>
            <a:ext cx="121434" cy="121434"/>
          </a:xfrm>
          <a:custGeom>
            <a:rect b="b" l="l" r="r" t="t"/>
            <a:pathLst>
              <a:path extrusionOk="0" h="4634" w="4634">
                <a:moveTo>
                  <a:pt x="0" y="1"/>
                </a:moveTo>
                <a:lnTo>
                  <a:pt x="0" y="4634"/>
                </a:lnTo>
                <a:lnTo>
                  <a:pt x="4633" y="4634"/>
                </a:lnTo>
                <a:lnTo>
                  <a:pt x="4633"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 name="Google Shape;208;p30"/>
          <p:cNvSpPr/>
          <p:nvPr/>
        </p:nvSpPr>
        <p:spPr>
          <a:xfrm>
            <a:off x="8710023" y="4821495"/>
            <a:ext cx="98059" cy="98295"/>
          </a:xfrm>
          <a:custGeom>
            <a:rect b="b" l="l" r="r" t="t"/>
            <a:pathLst>
              <a:path extrusionOk="0" fill="none" h="3751" w="3742">
                <a:moveTo>
                  <a:pt x="1" y="0"/>
                </a:moveTo>
                <a:lnTo>
                  <a:pt x="3742" y="0"/>
                </a:lnTo>
                <a:lnTo>
                  <a:pt x="3742" y="3750"/>
                </a:lnTo>
                <a:lnTo>
                  <a:pt x="1" y="3750"/>
                </a:lnTo>
                <a:close/>
              </a:path>
            </a:pathLst>
          </a:custGeom>
          <a:noFill/>
          <a:ln cap="flat" cmpd="sng" w="9525">
            <a:solidFill>
              <a:srgbClr val="E898AC"/>
            </a:solidFill>
            <a:prstDash val="solid"/>
            <a:miter lim="91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 name="Google Shape;209;p30"/>
          <p:cNvSpPr/>
          <p:nvPr/>
        </p:nvSpPr>
        <p:spPr>
          <a:xfrm>
            <a:off x="275669" y="1557059"/>
            <a:ext cx="57834" cy="57599"/>
          </a:xfrm>
          <a:custGeom>
            <a:rect b="b" l="l" r="r" t="t"/>
            <a:pathLst>
              <a:path extrusionOk="0" fill="none" h="2198" w="2207">
                <a:moveTo>
                  <a:pt x="0" y="0"/>
                </a:moveTo>
                <a:lnTo>
                  <a:pt x="2207" y="0"/>
                </a:lnTo>
                <a:lnTo>
                  <a:pt x="2207" y="2197"/>
                </a:lnTo>
                <a:lnTo>
                  <a:pt x="0" y="2197"/>
                </a:lnTo>
                <a:close/>
              </a:path>
            </a:pathLst>
          </a:custGeom>
          <a:noFill/>
          <a:ln cap="flat" cmpd="sng" w="9525">
            <a:solidFill>
              <a:srgbClr val="00CFCC"/>
            </a:solidFill>
            <a:prstDash val="solid"/>
            <a:miter lim="91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 name="Google Shape;210;p30"/>
          <p:cNvSpPr/>
          <p:nvPr/>
        </p:nvSpPr>
        <p:spPr>
          <a:xfrm>
            <a:off x="8263673" y="2953681"/>
            <a:ext cx="104086" cy="104322"/>
          </a:xfrm>
          <a:custGeom>
            <a:rect b="b" l="l" r="r" t="t"/>
            <a:pathLst>
              <a:path extrusionOk="0" h="3981" w="3972">
                <a:moveTo>
                  <a:pt x="0" y="1"/>
                </a:moveTo>
                <a:lnTo>
                  <a:pt x="0" y="3981"/>
                </a:lnTo>
                <a:lnTo>
                  <a:pt x="3972" y="3981"/>
                </a:lnTo>
                <a:lnTo>
                  <a:pt x="3972" y="1"/>
                </a:lnTo>
                <a:close/>
              </a:path>
            </a:pathLst>
          </a:custGeom>
          <a:solidFill>
            <a:srgbClr val="00CF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11" name="Google Shape;211;p30"/>
          <p:cNvGrpSpPr/>
          <p:nvPr/>
        </p:nvGrpSpPr>
        <p:grpSpPr>
          <a:xfrm>
            <a:off x="8217007" y="3576772"/>
            <a:ext cx="188886" cy="1181532"/>
            <a:chOff x="2877432" y="975334"/>
            <a:chExt cx="188886" cy="1181532"/>
          </a:xfrm>
        </p:grpSpPr>
        <p:sp>
          <p:nvSpPr>
            <p:cNvPr id="212" name="Google Shape;212;p30"/>
            <p:cNvSpPr/>
            <p:nvPr/>
          </p:nvSpPr>
          <p:spPr>
            <a:xfrm>
              <a:off x="2877432" y="1968242"/>
              <a:ext cx="188886" cy="188624"/>
            </a:xfrm>
            <a:custGeom>
              <a:rect b="b" l="l" r="r" t="t"/>
              <a:pathLst>
                <a:path extrusionOk="0" fill="none" h="7198" w="7208">
                  <a:moveTo>
                    <a:pt x="1" y="0"/>
                  </a:moveTo>
                  <a:lnTo>
                    <a:pt x="7208" y="0"/>
                  </a:lnTo>
                  <a:lnTo>
                    <a:pt x="7208" y="7198"/>
                  </a:lnTo>
                  <a:lnTo>
                    <a:pt x="1" y="7198"/>
                  </a:lnTo>
                  <a:close/>
                </a:path>
              </a:pathLst>
            </a:custGeom>
            <a:noFill/>
            <a:ln cap="flat" cmpd="sng" w="95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 name="Google Shape;213;p30"/>
            <p:cNvSpPr/>
            <p:nvPr/>
          </p:nvSpPr>
          <p:spPr>
            <a:xfrm>
              <a:off x="2905393" y="1452501"/>
              <a:ext cx="133226" cy="133252"/>
            </a:xfrm>
            <a:custGeom>
              <a:rect b="b" l="l" r="r" t="t"/>
              <a:pathLst>
                <a:path extrusionOk="0" fill="none" h="5085" w="5084">
                  <a:moveTo>
                    <a:pt x="0" y="1"/>
                  </a:moveTo>
                  <a:lnTo>
                    <a:pt x="5083" y="1"/>
                  </a:lnTo>
                  <a:lnTo>
                    <a:pt x="5083" y="5084"/>
                  </a:lnTo>
                  <a:lnTo>
                    <a:pt x="0" y="5084"/>
                  </a:lnTo>
                  <a:close/>
                </a:path>
              </a:pathLst>
            </a:custGeom>
            <a:noFill/>
            <a:ln cap="flat" cmpd="sng" w="95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 name="Google Shape;214;p30"/>
            <p:cNvSpPr/>
            <p:nvPr/>
          </p:nvSpPr>
          <p:spPr>
            <a:xfrm>
              <a:off x="2931651" y="975334"/>
              <a:ext cx="80476" cy="80711"/>
            </a:xfrm>
            <a:custGeom>
              <a:rect b="b" l="l" r="r" t="t"/>
              <a:pathLst>
                <a:path extrusionOk="0" fill="none" h="3080" w="3071">
                  <a:moveTo>
                    <a:pt x="0" y="0"/>
                  </a:moveTo>
                  <a:lnTo>
                    <a:pt x="3070" y="0"/>
                  </a:lnTo>
                  <a:lnTo>
                    <a:pt x="3070" y="3080"/>
                  </a:lnTo>
                  <a:lnTo>
                    <a:pt x="0" y="3080"/>
                  </a:lnTo>
                  <a:close/>
                </a:path>
              </a:pathLst>
            </a:custGeom>
            <a:noFill/>
            <a:ln cap="flat" cmpd="sng" w="95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15" name="Google Shape;215;p30"/>
          <p:cNvSpPr/>
          <p:nvPr/>
        </p:nvSpPr>
        <p:spPr>
          <a:xfrm>
            <a:off x="8718796" y="1164882"/>
            <a:ext cx="80502" cy="80476"/>
          </a:xfrm>
          <a:custGeom>
            <a:rect b="b" l="l" r="r" t="t"/>
            <a:pathLst>
              <a:path extrusionOk="0" h="3071" w="3072">
                <a:moveTo>
                  <a:pt x="1" y="0"/>
                </a:moveTo>
                <a:lnTo>
                  <a:pt x="1" y="3070"/>
                </a:lnTo>
                <a:lnTo>
                  <a:pt x="3071" y="3070"/>
                </a:lnTo>
                <a:lnTo>
                  <a:pt x="3071" y="0"/>
                </a:lnTo>
                <a:close/>
              </a:path>
            </a:pathLst>
          </a:custGeom>
          <a:solidFill>
            <a:srgbClr val="FF99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16" name="Google Shape;216;p30"/>
          <p:cNvGrpSpPr/>
          <p:nvPr/>
        </p:nvGrpSpPr>
        <p:grpSpPr>
          <a:xfrm>
            <a:off x="7519346" y="3243318"/>
            <a:ext cx="98059" cy="1147595"/>
            <a:chOff x="3347921" y="16006"/>
            <a:chExt cx="98059" cy="1147595"/>
          </a:xfrm>
        </p:grpSpPr>
        <p:sp>
          <p:nvSpPr>
            <p:cNvPr id="217" name="Google Shape;217;p30"/>
            <p:cNvSpPr/>
            <p:nvPr/>
          </p:nvSpPr>
          <p:spPr>
            <a:xfrm>
              <a:off x="3347921" y="1065280"/>
              <a:ext cx="98059" cy="98321"/>
            </a:xfrm>
            <a:custGeom>
              <a:rect b="b" l="l" r="r" t="t"/>
              <a:pathLst>
                <a:path extrusionOk="0" fill="none" h="3752" w="3742">
                  <a:moveTo>
                    <a:pt x="0" y="1"/>
                  </a:moveTo>
                  <a:lnTo>
                    <a:pt x="3741" y="1"/>
                  </a:lnTo>
                  <a:lnTo>
                    <a:pt x="3741" y="3751"/>
                  </a:lnTo>
                  <a:lnTo>
                    <a:pt x="0" y="3751"/>
                  </a:lnTo>
                  <a:close/>
                </a:path>
              </a:pathLst>
            </a:custGeom>
            <a:noFill/>
            <a:ln cap="flat" cmpd="sng" w="9525">
              <a:solidFill>
                <a:srgbClr val="E898AC"/>
              </a:solidFill>
              <a:prstDash val="solid"/>
              <a:miter lim="91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 name="Google Shape;218;p30"/>
            <p:cNvSpPr/>
            <p:nvPr/>
          </p:nvSpPr>
          <p:spPr>
            <a:xfrm>
              <a:off x="3392705" y="16006"/>
              <a:ext cx="8464" cy="894665"/>
            </a:xfrm>
            <a:custGeom>
              <a:rect b="b" l="l" r="r" t="t"/>
              <a:pathLst>
                <a:path extrusionOk="0" h="34141" w="323">
                  <a:moveTo>
                    <a:pt x="157" y="1"/>
                  </a:moveTo>
                  <a:lnTo>
                    <a:pt x="1" y="34141"/>
                  </a:lnTo>
                  <a:lnTo>
                    <a:pt x="323" y="34141"/>
                  </a:lnTo>
                  <a:lnTo>
                    <a:pt x="157" y="1"/>
                  </a:lnTo>
                  <a:close/>
                </a:path>
              </a:pathLst>
            </a:custGeom>
            <a:solidFill>
              <a:srgbClr val="FFD6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19" name="Google Shape;219;p30"/>
          <p:cNvGrpSpPr/>
          <p:nvPr/>
        </p:nvGrpSpPr>
        <p:grpSpPr>
          <a:xfrm>
            <a:off x="805821" y="2953663"/>
            <a:ext cx="121172" cy="760495"/>
            <a:chOff x="5245196" y="3136513"/>
            <a:chExt cx="121172" cy="760495"/>
          </a:xfrm>
        </p:grpSpPr>
        <p:sp>
          <p:nvSpPr>
            <p:cNvPr id="220" name="Google Shape;220;p30"/>
            <p:cNvSpPr/>
            <p:nvPr/>
          </p:nvSpPr>
          <p:spPr>
            <a:xfrm>
              <a:off x="5245196" y="3775810"/>
              <a:ext cx="121172" cy="121198"/>
            </a:xfrm>
            <a:custGeom>
              <a:rect b="b" l="l" r="r" t="t"/>
              <a:pathLst>
                <a:path extrusionOk="0" h="4625" w="4624">
                  <a:moveTo>
                    <a:pt x="0" y="1"/>
                  </a:moveTo>
                  <a:lnTo>
                    <a:pt x="0" y="4624"/>
                  </a:lnTo>
                  <a:lnTo>
                    <a:pt x="4624" y="4624"/>
                  </a:lnTo>
                  <a:lnTo>
                    <a:pt x="4624" y="1"/>
                  </a:lnTo>
                  <a:close/>
                </a:path>
              </a:pathLst>
            </a:custGeom>
            <a:solidFill>
              <a:srgbClr val="E898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 name="Google Shape;221;p30"/>
            <p:cNvSpPr/>
            <p:nvPr/>
          </p:nvSpPr>
          <p:spPr>
            <a:xfrm>
              <a:off x="5309007" y="3136513"/>
              <a:ext cx="8464" cy="554288"/>
            </a:xfrm>
            <a:custGeom>
              <a:rect b="b" l="l" r="r" t="t"/>
              <a:pathLst>
                <a:path extrusionOk="0" h="21152" w="323">
                  <a:moveTo>
                    <a:pt x="166" y="1"/>
                  </a:moveTo>
                  <a:lnTo>
                    <a:pt x="0" y="21152"/>
                  </a:lnTo>
                  <a:lnTo>
                    <a:pt x="322" y="21152"/>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22" name="Google Shape;222;p30"/>
          <p:cNvGrpSpPr/>
          <p:nvPr/>
        </p:nvGrpSpPr>
        <p:grpSpPr>
          <a:xfrm>
            <a:off x="250617" y="2402301"/>
            <a:ext cx="188650" cy="2468355"/>
            <a:chOff x="250617" y="2402301"/>
            <a:chExt cx="188650" cy="2468355"/>
          </a:xfrm>
        </p:grpSpPr>
        <p:sp>
          <p:nvSpPr>
            <p:cNvPr id="223" name="Google Shape;223;p30"/>
            <p:cNvSpPr/>
            <p:nvPr/>
          </p:nvSpPr>
          <p:spPr>
            <a:xfrm>
              <a:off x="250617" y="4681770"/>
              <a:ext cx="188650" cy="188886"/>
            </a:xfrm>
            <a:custGeom>
              <a:rect b="b" l="l" r="r" t="t"/>
              <a:pathLst>
                <a:path extrusionOk="0" fill="none" h="7208" w="7199">
                  <a:moveTo>
                    <a:pt x="0" y="1"/>
                  </a:moveTo>
                  <a:lnTo>
                    <a:pt x="7198" y="1"/>
                  </a:lnTo>
                  <a:lnTo>
                    <a:pt x="7198" y="7207"/>
                  </a:lnTo>
                  <a:lnTo>
                    <a:pt x="0" y="7207"/>
                  </a:lnTo>
                  <a:close/>
                </a:path>
              </a:pathLst>
            </a:custGeom>
            <a:noFill/>
            <a:ln cap="flat" cmpd="sng" w="95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 name="Google Shape;224;p30"/>
            <p:cNvSpPr/>
            <p:nvPr/>
          </p:nvSpPr>
          <p:spPr>
            <a:xfrm>
              <a:off x="278316" y="4166291"/>
              <a:ext cx="133226" cy="133226"/>
            </a:xfrm>
            <a:custGeom>
              <a:rect b="b" l="l" r="r" t="t"/>
              <a:pathLst>
                <a:path extrusionOk="0" fill="none" h="5084" w="5084">
                  <a:moveTo>
                    <a:pt x="1" y="0"/>
                  </a:moveTo>
                  <a:lnTo>
                    <a:pt x="5084" y="0"/>
                  </a:lnTo>
                  <a:lnTo>
                    <a:pt x="5084" y="5084"/>
                  </a:lnTo>
                  <a:lnTo>
                    <a:pt x="1" y="5084"/>
                  </a:lnTo>
                  <a:close/>
                </a:path>
              </a:pathLst>
            </a:custGeom>
            <a:noFill/>
            <a:ln cap="flat" cmpd="sng" w="95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 name="Google Shape;225;p30"/>
            <p:cNvSpPr/>
            <p:nvPr/>
          </p:nvSpPr>
          <p:spPr>
            <a:xfrm>
              <a:off x="304573" y="3689098"/>
              <a:ext cx="80476" cy="80476"/>
            </a:xfrm>
            <a:custGeom>
              <a:rect b="b" l="l" r="r" t="t"/>
              <a:pathLst>
                <a:path extrusionOk="0" fill="none" h="3071" w="3071">
                  <a:moveTo>
                    <a:pt x="1" y="0"/>
                  </a:moveTo>
                  <a:lnTo>
                    <a:pt x="3071" y="0"/>
                  </a:lnTo>
                  <a:lnTo>
                    <a:pt x="3071" y="3071"/>
                  </a:lnTo>
                  <a:lnTo>
                    <a:pt x="1" y="3071"/>
                  </a:lnTo>
                  <a:close/>
                </a:path>
              </a:pathLst>
            </a:custGeom>
            <a:noFill/>
            <a:ln cap="flat" cmpd="sng" w="95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 name="Google Shape;226;p30"/>
            <p:cNvSpPr/>
            <p:nvPr/>
          </p:nvSpPr>
          <p:spPr>
            <a:xfrm>
              <a:off x="340710" y="2402301"/>
              <a:ext cx="8464" cy="1011487"/>
            </a:xfrm>
            <a:custGeom>
              <a:rect b="b" l="l" r="r" t="t"/>
              <a:pathLst>
                <a:path extrusionOk="0" h="38599" w="323">
                  <a:moveTo>
                    <a:pt x="157" y="1"/>
                  </a:moveTo>
                  <a:lnTo>
                    <a:pt x="0" y="38599"/>
                  </a:lnTo>
                  <a:lnTo>
                    <a:pt x="322" y="38599"/>
                  </a:lnTo>
                  <a:lnTo>
                    <a:pt x="157" y="1"/>
                  </a:lnTo>
                  <a:close/>
                </a:path>
              </a:pathLst>
            </a:custGeom>
            <a:solidFill>
              <a:srgbClr val="FFD6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27" name="Google Shape;227;p30"/>
          <p:cNvSpPr/>
          <p:nvPr/>
        </p:nvSpPr>
        <p:spPr>
          <a:xfrm>
            <a:off x="8307214" y="-383977"/>
            <a:ext cx="8464" cy="2519637"/>
          </a:xfrm>
          <a:custGeom>
            <a:rect b="b" l="l" r="r" t="t"/>
            <a:pathLst>
              <a:path extrusionOk="0" h="96151" w="323">
                <a:moveTo>
                  <a:pt x="166" y="0"/>
                </a:moveTo>
                <a:lnTo>
                  <a:pt x="1" y="96150"/>
                </a:lnTo>
                <a:lnTo>
                  <a:pt x="323" y="96150"/>
                </a:lnTo>
                <a:lnTo>
                  <a:pt x="166" y="0"/>
                </a:lnTo>
                <a:close/>
              </a:path>
            </a:pathLst>
          </a:custGeom>
          <a:solidFill>
            <a:srgbClr val="FFD6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 name="Google Shape;228;p30"/>
          <p:cNvSpPr/>
          <p:nvPr/>
        </p:nvSpPr>
        <p:spPr>
          <a:xfrm>
            <a:off x="646863" y="21446"/>
            <a:ext cx="8464" cy="1689069"/>
          </a:xfrm>
          <a:custGeom>
            <a:rect b="b" l="l" r="r" t="t"/>
            <a:pathLst>
              <a:path extrusionOk="0" h="64456" w="323">
                <a:moveTo>
                  <a:pt x="166" y="0"/>
                </a:moveTo>
                <a:lnTo>
                  <a:pt x="1" y="64456"/>
                </a:lnTo>
                <a:lnTo>
                  <a:pt x="322" y="64456"/>
                </a:lnTo>
                <a:lnTo>
                  <a:pt x="166" y="0"/>
                </a:lnTo>
                <a:close/>
              </a:path>
            </a:pathLst>
          </a:custGeom>
          <a:solidFill>
            <a:srgbClr val="FFD6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29" name="Google Shape;229;p30"/>
          <p:cNvGrpSpPr/>
          <p:nvPr/>
        </p:nvGrpSpPr>
        <p:grpSpPr>
          <a:xfrm>
            <a:off x="2038689" y="173907"/>
            <a:ext cx="57599" cy="831799"/>
            <a:chOff x="2038689" y="173907"/>
            <a:chExt cx="57599" cy="831799"/>
          </a:xfrm>
        </p:grpSpPr>
        <p:sp>
          <p:nvSpPr>
            <p:cNvPr id="230" name="Google Shape;230;p30"/>
            <p:cNvSpPr/>
            <p:nvPr/>
          </p:nvSpPr>
          <p:spPr>
            <a:xfrm>
              <a:off x="2038689" y="947872"/>
              <a:ext cx="57599" cy="57834"/>
            </a:xfrm>
            <a:custGeom>
              <a:rect b="b" l="l" r="r" t="t"/>
              <a:pathLst>
                <a:path extrusionOk="0" fill="none" h="2207" w="2198">
                  <a:moveTo>
                    <a:pt x="1" y="0"/>
                  </a:moveTo>
                  <a:lnTo>
                    <a:pt x="2197" y="0"/>
                  </a:lnTo>
                  <a:lnTo>
                    <a:pt x="2197" y="2206"/>
                  </a:lnTo>
                  <a:lnTo>
                    <a:pt x="1" y="2206"/>
                  </a:lnTo>
                  <a:close/>
                </a:path>
              </a:pathLst>
            </a:custGeom>
            <a:noFill/>
            <a:ln cap="flat" cmpd="sng" w="9525">
              <a:solidFill>
                <a:srgbClr val="00CFCC"/>
              </a:solidFill>
              <a:prstDash val="solid"/>
              <a:miter lim="91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 name="Google Shape;231;p30"/>
            <p:cNvSpPr/>
            <p:nvPr/>
          </p:nvSpPr>
          <p:spPr>
            <a:xfrm>
              <a:off x="2063269" y="173907"/>
              <a:ext cx="8438" cy="692074"/>
            </a:xfrm>
            <a:custGeom>
              <a:rect b="b" l="l" r="r" t="t"/>
              <a:pathLst>
                <a:path extrusionOk="0" h="26410" w="322">
                  <a:moveTo>
                    <a:pt x="166" y="1"/>
                  </a:moveTo>
                  <a:lnTo>
                    <a:pt x="0" y="26410"/>
                  </a:lnTo>
                  <a:lnTo>
                    <a:pt x="322" y="26410"/>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32" name="Google Shape;232;p30"/>
          <p:cNvSpPr/>
          <p:nvPr/>
        </p:nvSpPr>
        <p:spPr>
          <a:xfrm>
            <a:off x="7582340" y="1834534"/>
            <a:ext cx="121434" cy="121434"/>
          </a:xfrm>
          <a:custGeom>
            <a:rect b="b" l="l" r="r" t="t"/>
            <a:pathLst>
              <a:path extrusionOk="0" h="4634" w="4634">
                <a:moveTo>
                  <a:pt x="0" y="1"/>
                </a:moveTo>
                <a:lnTo>
                  <a:pt x="0" y="4634"/>
                </a:lnTo>
                <a:lnTo>
                  <a:pt x="4633" y="4634"/>
                </a:lnTo>
                <a:lnTo>
                  <a:pt x="4633" y="1"/>
                </a:lnTo>
                <a:close/>
              </a:path>
            </a:pathLst>
          </a:custGeom>
          <a:solidFill>
            <a:srgbClr val="E898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33" name="Google Shape;233;p30"/>
          <p:cNvGrpSpPr/>
          <p:nvPr/>
        </p:nvGrpSpPr>
        <p:grpSpPr>
          <a:xfrm>
            <a:off x="4920170" y="-496491"/>
            <a:ext cx="188886" cy="1181532"/>
            <a:chOff x="2877432" y="975334"/>
            <a:chExt cx="188886" cy="1181532"/>
          </a:xfrm>
        </p:grpSpPr>
        <p:sp>
          <p:nvSpPr>
            <p:cNvPr id="234" name="Google Shape;234;p30"/>
            <p:cNvSpPr/>
            <p:nvPr/>
          </p:nvSpPr>
          <p:spPr>
            <a:xfrm>
              <a:off x="2877432" y="1968242"/>
              <a:ext cx="188886" cy="188624"/>
            </a:xfrm>
            <a:custGeom>
              <a:rect b="b" l="l" r="r" t="t"/>
              <a:pathLst>
                <a:path extrusionOk="0" fill="none" h="7198" w="7208">
                  <a:moveTo>
                    <a:pt x="1" y="0"/>
                  </a:moveTo>
                  <a:lnTo>
                    <a:pt x="7208" y="0"/>
                  </a:lnTo>
                  <a:lnTo>
                    <a:pt x="7208" y="7198"/>
                  </a:lnTo>
                  <a:lnTo>
                    <a:pt x="1" y="7198"/>
                  </a:lnTo>
                  <a:close/>
                </a:path>
              </a:pathLst>
            </a:custGeom>
            <a:noFill/>
            <a:ln cap="flat" cmpd="sng" w="9525">
              <a:solidFill>
                <a:schemeClr val="accent2"/>
              </a:solidFill>
              <a:prstDash val="solid"/>
              <a:miter lim="91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 name="Google Shape;235;p30"/>
            <p:cNvSpPr/>
            <p:nvPr/>
          </p:nvSpPr>
          <p:spPr>
            <a:xfrm>
              <a:off x="2905393" y="1452501"/>
              <a:ext cx="133226" cy="133252"/>
            </a:xfrm>
            <a:custGeom>
              <a:rect b="b" l="l" r="r" t="t"/>
              <a:pathLst>
                <a:path extrusionOk="0" fill="none" h="5085" w="5084">
                  <a:moveTo>
                    <a:pt x="0" y="1"/>
                  </a:moveTo>
                  <a:lnTo>
                    <a:pt x="5083" y="1"/>
                  </a:lnTo>
                  <a:lnTo>
                    <a:pt x="5083" y="5084"/>
                  </a:lnTo>
                  <a:lnTo>
                    <a:pt x="0" y="5084"/>
                  </a:lnTo>
                  <a:close/>
                </a:path>
              </a:pathLst>
            </a:custGeom>
            <a:noFill/>
            <a:ln cap="flat" cmpd="sng" w="9525">
              <a:solidFill>
                <a:schemeClr val="accent2"/>
              </a:solidFill>
              <a:prstDash val="solid"/>
              <a:miter lim="91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 name="Google Shape;236;p30"/>
            <p:cNvSpPr/>
            <p:nvPr/>
          </p:nvSpPr>
          <p:spPr>
            <a:xfrm>
              <a:off x="2931651" y="975334"/>
              <a:ext cx="80476" cy="80711"/>
            </a:xfrm>
            <a:custGeom>
              <a:rect b="b" l="l" r="r" t="t"/>
              <a:pathLst>
                <a:path extrusionOk="0" fill="none" h="3080" w="3071">
                  <a:moveTo>
                    <a:pt x="0" y="0"/>
                  </a:moveTo>
                  <a:lnTo>
                    <a:pt x="3070" y="0"/>
                  </a:lnTo>
                  <a:lnTo>
                    <a:pt x="3070" y="3080"/>
                  </a:lnTo>
                  <a:lnTo>
                    <a:pt x="0" y="3080"/>
                  </a:lnTo>
                  <a:close/>
                </a:path>
              </a:pathLst>
            </a:custGeom>
            <a:noFill/>
            <a:ln cap="flat" cmpd="sng" w="9525">
              <a:solidFill>
                <a:schemeClr val="accent2"/>
              </a:solidFill>
              <a:prstDash val="solid"/>
              <a:miter lim="91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37" name="Google Shape;237;p30"/>
          <p:cNvSpPr/>
          <p:nvPr/>
        </p:nvSpPr>
        <p:spPr>
          <a:xfrm>
            <a:off x="7084804" y="549572"/>
            <a:ext cx="80476" cy="80476"/>
          </a:xfrm>
          <a:custGeom>
            <a:rect b="b" l="l" r="r" t="t"/>
            <a:pathLst>
              <a:path extrusionOk="0" h="3071" w="3071">
                <a:moveTo>
                  <a:pt x="1" y="1"/>
                </a:moveTo>
                <a:lnTo>
                  <a:pt x="1" y="3071"/>
                </a:lnTo>
                <a:lnTo>
                  <a:pt x="3071" y="3071"/>
                </a:lnTo>
                <a:lnTo>
                  <a:pt x="3071" y="1"/>
                </a:lnTo>
                <a:close/>
              </a:path>
            </a:pathLst>
          </a:custGeom>
          <a:solidFill>
            <a:srgbClr val="FF99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38" name="Google Shape;238;p30"/>
          <p:cNvGrpSpPr/>
          <p:nvPr/>
        </p:nvGrpSpPr>
        <p:grpSpPr>
          <a:xfrm>
            <a:off x="3030471" y="-223849"/>
            <a:ext cx="121172" cy="760495"/>
            <a:chOff x="5245196" y="3136513"/>
            <a:chExt cx="121172" cy="760495"/>
          </a:xfrm>
        </p:grpSpPr>
        <p:sp>
          <p:nvSpPr>
            <p:cNvPr id="239" name="Google Shape;239;p30"/>
            <p:cNvSpPr/>
            <p:nvPr/>
          </p:nvSpPr>
          <p:spPr>
            <a:xfrm>
              <a:off x="5245196" y="3775810"/>
              <a:ext cx="121172" cy="121198"/>
            </a:xfrm>
            <a:custGeom>
              <a:rect b="b" l="l" r="r" t="t"/>
              <a:pathLst>
                <a:path extrusionOk="0" h="4625" w="4624">
                  <a:moveTo>
                    <a:pt x="0" y="1"/>
                  </a:moveTo>
                  <a:lnTo>
                    <a:pt x="0" y="4624"/>
                  </a:lnTo>
                  <a:lnTo>
                    <a:pt x="4624" y="4624"/>
                  </a:lnTo>
                  <a:lnTo>
                    <a:pt x="4624" y="1"/>
                  </a:lnTo>
                  <a:close/>
                </a:path>
              </a:pathLst>
            </a:custGeom>
            <a:solidFill>
              <a:srgbClr val="E898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 name="Google Shape;240;p30"/>
            <p:cNvSpPr/>
            <p:nvPr/>
          </p:nvSpPr>
          <p:spPr>
            <a:xfrm>
              <a:off x="5309007" y="3136513"/>
              <a:ext cx="8464" cy="554288"/>
            </a:xfrm>
            <a:custGeom>
              <a:rect b="b" l="l" r="r" t="t"/>
              <a:pathLst>
                <a:path extrusionOk="0" h="21152" w="323">
                  <a:moveTo>
                    <a:pt x="166" y="1"/>
                  </a:moveTo>
                  <a:lnTo>
                    <a:pt x="0" y="21152"/>
                  </a:lnTo>
                  <a:lnTo>
                    <a:pt x="322" y="21152"/>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41" name="Google Shape;241;p30"/>
          <p:cNvGrpSpPr/>
          <p:nvPr/>
        </p:nvGrpSpPr>
        <p:grpSpPr>
          <a:xfrm>
            <a:off x="2306292" y="2569221"/>
            <a:ext cx="199237" cy="2828935"/>
            <a:chOff x="1608717" y="1280046"/>
            <a:chExt cx="199237" cy="2828935"/>
          </a:xfrm>
        </p:grpSpPr>
        <p:sp>
          <p:nvSpPr>
            <p:cNvPr id="242" name="Google Shape;242;p30"/>
            <p:cNvSpPr/>
            <p:nvPr/>
          </p:nvSpPr>
          <p:spPr>
            <a:xfrm>
              <a:off x="1608717" y="3909744"/>
              <a:ext cx="199237" cy="199237"/>
            </a:xfrm>
            <a:custGeom>
              <a:rect b="b" l="l" r="r" t="t"/>
              <a:pathLst>
                <a:path extrusionOk="0" h="7603" w="7603">
                  <a:moveTo>
                    <a:pt x="0" y="1"/>
                  </a:moveTo>
                  <a:lnTo>
                    <a:pt x="0" y="7602"/>
                  </a:lnTo>
                  <a:lnTo>
                    <a:pt x="7602" y="7602"/>
                  </a:lnTo>
                  <a:lnTo>
                    <a:pt x="7602" y="1"/>
                  </a:lnTo>
                  <a:close/>
                </a:path>
              </a:pathLst>
            </a:custGeom>
            <a:solidFill>
              <a:srgbClr val="00CF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 name="Google Shape;243;p30"/>
            <p:cNvSpPr/>
            <p:nvPr/>
          </p:nvSpPr>
          <p:spPr>
            <a:xfrm>
              <a:off x="1656175" y="3269477"/>
              <a:ext cx="104086" cy="104086"/>
            </a:xfrm>
            <a:custGeom>
              <a:rect b="b" l="l" r="r" t="t"/>
              <a:pathLst>
                <a:path extrusionOk="0" h="3972" w="3972">
                  <a:moveTo>
                    <a:pt x="0" y="1"/>
                  </a:moveTo>
                  <a:lnTo>
                    <a:pt x="0" y="3972"/>
                  </a:lnTo>
                  <a:lnTo>
                    <a:pt x="3971" y="3972"/>
                  </a:lnTo>
                  <a:lnTo>
                    <a:pt x="3971" y="1"/>
                  </a:lnTo>
                  <a:close/>
                </a:path>
              </a:pathLst>
            </a:custGeom>
            <a:solidFill>
              <a:srgbClr val="00CF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 name="Google Shape;244;p30"/>
            <p:cNvSpPr/>
            <p:nvPr/>
          </p:nvSpPr>
          <p:spPr>
            <a:xfrm>
              <a:off x="1704104" y="1280046"/>
              <a:ext cx="8464" cy="1794099"/>
            </a:xfrm>
            <a:custGeom>
              <a:rect b="b" l="l" r="r" t="t"/>
              <a:pathLst>
                <a:path extrusionOk="0" h="68464" w="323">
                  <a:moveTo>
                    <a:pt x="157" y="0"/>
                  </a:moveTo>
                  <a:lnTo>
                    <a:pt x="0" y="68464"/>
                  </a:lnTo>
                  <a:lnTo>
                    <a:pt x="322" y="68464"/>
                  </a:lnTo>
                  <a:lnTo>
                    <a:pt x="157" y="0"/>
                  </a:lnTo>
                  <a:close/>
                </a:path>
              </a:pathLst>
            </a:custGeom>
            <a:solidFill>
              <a:srgbClr val="FFD6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45" name="Shape 245"/>
        <p:cNvGrpSpPr/>
        <p:nvPr/>
      </p:nvGrpSpPr>
      <p:grpSpPr>
        <a:xfrm>
          <a:off x="0" y="0"/>
          <a:ext cx="0" cy="0"/>
          <a:chOff x="0" y="0"/>
          <a:chExt cx="0" cy="0"/>
        </a:xfrm>
      </p:grpSpPr>
      <p:sp>
        <p:nvSpPr>
          <p:cNvPr id="246" name="Google Shape;246;p31"/>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b="0" i="0"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247" name="Google Shape;247;p31"/>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248" name="Google Shape;248;p31"/>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249" name="Shape 249"/>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8" name="Shape 38"/>
        <p:cNvGrpSpPr/>
        <p:nvPr/>
      </p:nvGrpSpPr>
      <p:grpSpPr>
        <a:xfrm>
          <a:off x="0" y="0"/>
          <a:ext cx="0" cy="0"/>
          <a:chOff x="0" y="0"/>
          <a:chExt cx="0" cy="0"/>
        </a:xfrm>
      </p:grpSpPr>
      <p:sp>
        <p:nvSpPr>
          <p:cNvPr id="39" name="Google Shape;39;p22"/>
          <p:cNvSpPr txBox="1"/>
          <p:nvPr>
            <p:ph type="ctrTitle"/>
          </p:nvPr>
        </p:nvSpPr>
        <p:spPr>
          <a:xfrm>
            <a:off x="923625" y="1196026"/>
            <a:ext cx="982200" cy="577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000000"/>
              </a:buClr>
              <a:buSzPts val="1800"/>
              <a:buFont typeface="Fira Sans Condensed Medium"/>
              <a:buNone/>
              <a:defRPr b="0" i="0" sz="2400">
                <a:solidFill>
                  <a:schemeClr val="lt1"/>
                </a:solidFill>
              </a:defRPr>
            </a:lvl1pPr>
            <a:lvl2pPr lvl="1"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40" name="Google Shape;40;p22"/>
          <p:cNvSpPr txBox="1"/>
          <p:nvPr>
            <p:ph idx="1" type="subTitle"/>
          </p:nvPr>
        </p:nvSpPr>
        <p:spPr>
          <a:xfrm>
            <a:off x="923637" y="1684093"/>
            <a:ext cx="2620500" cy="1112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000000"/>
              </a:buClr>
              <a:buSzPts val="1000"/>
              <a:buNone/>
              <a:defRPr sz="1400"/>
            </a:lvl1pPr>
            <a:lvl2pPr lvl="1" algn="ctr">
              <a:lnSpc>
                <a:spcPct val="100000"/>
              </a:lnSpc>
              <a:spcBef>
                <a:spcPts val="0"/>
              </a:spcBef>
              <a:spcAft>
                <a:spcPts val="0"/>
              </a:spcAft>
              <a:buClr>
                <a:srgbClr val="000000"/>
              </a:buClr>
              <a:buSzPts val="1000"/>
              <a:buNone/>
              <a:defRPr sz="1000">
                <a:solidFill>
                  <a:srgbClr val="000000"/>
                </a:solidFill>
              </a:defRPr>
            </a:lvl2pPr>
            <a:lvl3pPr lvl="2" algn="ctr">
              <a:lnSpc>
                <a:spcPct val="100000"/>
              </a:lnSpc>
              <a:spcBef>
                <a:spcPts val="0"/>
              </a:spcBef>
              <a:spcAft>
                <a:spcPts val="0"/>
              </a:spcAft>
              <a:buClr>
                <a:srgbClr val="000000"/>
              </a:buClr>
              <a:buSzPts val="1000"/>
              <a:buNone/>
              <a:defRPr sz="1000">
                <a:solidFill>
                  <a:srgbClr val="000000"/>
                </a:solidFill>
              </a:defRPr>
            </a:lvl3pPr>
            <a:lvl4pPr lvl="3" algn="ctr">
              <a:lnSpc>
                <a:spcPct val="100000"/>
              </a:lnSpc>
              <a:spcBef>
                <a:spcPts val="0"/>
              </a:spcBef>
              <a:spcAft>
                <a:spcPts val="0"/>
              </a:spcAft>
              <a:buClr>
                <a:srgbClr val="000000"/>
              </a:buClr>
              <a:buSzPts val="1000"/>
              <a:buNone/>
              <a:defRPr sz="1000">
                <a:solidFill>
                  <a:srgbClr val="000000"/>
                </a:solidFill>
              </a:defRPr>
            </a:lvl4pPr>
            <a:lvl5pPr lvl="4" algn="ctr">
              <a:lnSpc>
                <a:spcPct val="100000"/>
              </a:lnSpc>
              <a:spcBef>
                <a:spcPts val="0"/>
              </a:spcBef>
              <a:spcAft>
                <a:spcPts val="0"/>
              </a:spcAft>
              <a:buClr>
                <a:srgbClr val="000000"/>
              </a:buClr>
              <a:buSzPts val="1000"/>
              <a:buNone/>
              <a:defRPr sz="1000">
                <a:solidFill>
                  <a:srgbClr val="000000"/>
                </a:solidFill>
              </a:defRPr>
            </a:lvl5pPr>
            <a:lvl6pPr lvl="5" algn="ctr">
              <a:lnSpc>
                <a:spcPct val="100000"/>
              </a:lnSpc>
              <a:spcBef>
                <a:spcPts val="0"/>
              </a:spcBef>
              <a:spcAft>
                <a:spcPts val="0"/>
              </a:spcAft>
              <a:buClr>
                <a:srgbClr val="000000"/>
              </a:buClr>
              <a:buSzPts val="1000"/>
              <a:buNone/>
              <a:defRPr sz="1000">
                <a:solidFill>
                  <a:srgbClr val="000000"/>
                </a:solidFill>
              </a:defRPr>
            </a:lvl6pPr>
            <a:lvl7pPr lvl="6" algn="ctr">
              <a:lnSpc>
                <a:spcPct val="100000"/>
              </a:lnSpc>
              <a:spcBef>
                <a:spcPts val="0"/>
              </a:spcBef>
              <a:spcAft>
                <a:spcPts val="0"/>
              </a:spcAft>
              <a:buClr>
                <a:srgbClr val="000000"/>
              </a:buClr>
              <a:buSzPts val="1000"/>
              <a:buNone/>
              <a:defRPr sz="1000">
                <a:solidFill>
                  <a:srgbClr val="000000"/>
                </a:solidFill>
              </a:defRPr>
            </a:lvl7pPr>
            <a:lvl8pPr lvl="7" algn="ctr">
              <a:lnSpc>
                <a:spcPct val="100000"/>
              </a:lnSpc>
              <a:spcBef>
                <a:spcPts val="0"/>
              </a:spcBef>
              <a:spcAft>
                <a:spcPts val="0"/>
              </a:spcAft>
              <a:buClr>
                <a:srgbClr val="000000"/>
              </a:buClr>
              <a:buSzPts val="1000"/>
              <a:buNone/>
              <a:defRPr sz="1000">
                <a:solidFill>
                  <a:srgbClr val="000000"/>
                </a:solidFill>
              </a:defRPr>
            </a:lvl8pPr>
            <a:lvl9pPr lvl="8" algn="ctr">
              <a:lnSpc>
                <a:spcPct val="100000"/>
              </a:lnSpc>
              <a:spcBef>
                <a:spcPts val="0"/>
              </a:spcBef>
              <a:spcAft>
                <a:spcPts val="0"/>
              </a:spcAft>
              <a:buClr>
                <a:srgbClr val="000000"/>
              </a:buClr>
              <a:buSzPts val="1000"/>
              <a:buNone/>
              <a:defRPr sz="1000">
                <a:solidFill>
                  <a:srgbClr val="000000"/>
                </a:solidFill>
              </a:defRPr>
            </a:lvl9pPr>
          </a:lstStyle>
          <a:p/>
        </p:txBody>
      </p:sp>
      <p:sp>
        <p:nvSpPr>
          <p:cNvPr id="41" name="Google Shape;41;p22"/>
          <p:cNvSpPr txBox="1"/>
          <p:nvPr>
            <p:ph idx="2" type="ctrTitle"/>
          </p:nvPr>
        </p:nvSpPr>
        <p:spPr>
          <a:xfrm>
            <a:off x="7050379" y="1196025"/>
            <a:ext cx="1137300" cy="5778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Clr>
                <a:srgbClr val="000000"/>
              </a:buClr>
              <a:buSzPts val="1800"/>
              <a:buFont typeface="Fira Sans Condensed Medium"/>
              <a:buNone/>
              <a:defRPr b="0" i="0" sz="2400">
                <a:solidFill>
                  <a:schemeClr val="lt1"/>
                </a:solidFill>
              </a:defRPr>
            </a:lvl1pPr>
            <a:lvl2pPr lvl="1"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42" name="Google Shape;42;p22"/>
          <p:cNvSpPr txBox="1"/>
          <p:nvPr>
            <p:ph idx="3" type="subTitle"/>
          </p:nvPr>
        </p:nvSpPr>
        <p:spPr>
          <a:xfrm>
            <a:off x="5450166" y="1684093"/>
            <a:ext cx="2737500" cy="11124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rgbClr val="000000"/>
              </a:buClr>
              <a:buSzPts val="1000"/>
              <a:buNone/>
              <a:defRPr sz="1400"/>
            </a:lvl1pPr>
            <a:lvl2pPr lvl="1" algn="ctr">
              <a:lnSpc>
                <a:spcPct val="100000"/>
              </a:lnSpc>
              <a:spcBef>
                <a:spcPts val="0"/>
              </a:spcBef>
              <a:spcAft>
                <a:spcPts val="0"/>
              </a:spcAft>
              <a:buClr>
                <a:srgbClr val="000000"/>
              </a:buClr>
              <a:buSzPts val="1000"/>
              <a:buNone/>
              <a:defRPr sz="1000">
                <a:solidFill>
                  <a:srgbClr val="000000"/>
                </a:solidFill>
              </a:defRPr>
            </a:lvl2pPr>
            <a:lvl3pPr lvl="2" algn="ctr">
              <a:lnSpc>
                <a:spcPct val="100000"/>
              </a:lnSpc>
              <a:spcBef>
                <a:spcPts val="0"/>
              </a:spcBef>
              <a:spcAft>
                <a:spcPts val="0"/>
              </a:spcAft>
              <a:buClr>
                <a:srgbClr val="000000"/>
              </a:buClr>
              <a:buSzPts val="1000"/>
              <a:buNone/>
              <a:defRPr sz="1000">
                <a:solidFill>
                  <a:srgbClr val="000000"/>
                </a:solidFill>
              </a:defRPr>
            </a:lvl3pPr>
            <a:lvl4pPr lvl="3" algn="ctr">
              <a:lnSpc>
                <a:spcPct val="100000"/>
              </a:lnSpc>
              <a:spcBef>
                <a:spcPts val="0"/>
              </a:spcBef>
              <a:spcAft>
                <a:spcPts val="0"/>
              </a:spcAft>
              <a:buClr>
                <a:srgbClr val="000000"/>
              </a:buClr>
              <a:buSzPts val="1000"/>
              <a:buNone/>
              <a:defRPr sz="1000">
                <a:solidFill>
                  <a:srgbClr val="000000"/>
                </a:solidFill>
              </a:defRPr>
            </a:lvl4pPr>
            <a:lvl5pPr lvl="4" algn="ctr">
              <a:lnSpc>
                <a:spcPct val="100000"/>
              </a:lnSpc>
              <a:spcBef>
                <a:spcPts val="0"/>
              </a:spcBef>
              <a:spcAft>
                <a:spcPts val="0"/>
              </a:spcAft>
              <a:buClr>
                <a:srgbClr val="000000"/>
              </a:buClr>
              <a:buSzPts val="1000"/>
              <a:buNone/>
              <a:defRPr sz="1000">
                <a:solidFill>
                  <a:srgbClr val="000000"/>
                </a:solidFill>
              </a:defRPr>
            </a:lvl5pPr>
            <a:lvl6pPr lvl="5" algn="ctr">
              <a:lnSpc>
                <a:spcPct val="100000"/>
              </a:lnSpc>
              <a:spcBef>
                <a:spcPts val="0"/>
              </a:spcBef>
              <a:spcAft>
                <a:spcPts val="0"/>
              </a:spcAft>
              <a:buClr>
                <a:srgbClr val="000000"/>
              </a:buClr>
              <a:buSzPts val="1000"/>
              <a:buNone/>
              <a:defRPr sz="1000">
                <a:solidFill>
                  <a:srgbClr val="000000"/>
                </a:solidFill>
              </a:defRPr>
            </a:lvl6pPr>
            <a:lvl7pPr lvl="6" algn="ctr">
              <a:lnSpc>
                <a:spcPct val="100000"/>
              </a:lnSpc>
              <a:spcBef>
                <a:spcPts val="0"/>
              </a:spcBef>
              <a:spcAft>
                <a:spcPts val="0"/>
              </a:spcAft>
              <a:buClr>
                <a:srgbClr val="000000"/>
              </a:buClr>
              <a:buSzPts val="1000"/>
              <a:buNone/>
              <a:defRPr sz="1000">
                <a:solidFill>
                  <a:srgbClr val="000000"/>
                </a:solidFill>
              </a:defRPr>
            </a:lvl7pPr>
            <a:lvl8pPr lvl="7" algn="ctr">
              <a:lnSpc>
                <a:spcPct val="100000"/>
              </a:lnSpc>
              <a:spcBef>
                <a:spcPts val="0"/>
              </a:spcBef>
              <a:spcAft>
                <a:spcPts val="0"/>
              </a:spcAft>
              <a:buClr>
                <a:srgbClr val="000000"/>
              </a:buClr>
              <a:buSzPts val="1000"/>
              <a:buNone/>
              <a:defRPr sz="1000">
                <a:solidFill>
                  <a:srgbClr val="000000"/>
                </a:solidFill>
              </a:defRPr>
            </a:lvl8pPr>
            <a:lvl9pPr lvl="8" algn="ctr">
              <a:lnSpc>
                <a:spcPct val="100000"/>
              </a:lnSpc>
              <a:spcBef>
                <a:spcPts val="0"/>
              </a:spcBef>
              <a:spcAft>
                <a:spcPts val="0"/>
              </a:spcAft>
              <a:buClr>
                <a:srgbClr val="000000"/>
              </a:buClr>
              <a:buSzPts val="1000"/>
              <a:buNone/>
              <a:defRPr sz="1000">
                <a:solidFill>
                  <a:srgbClr val="000000"/>
                </a:solidFill>
              </a:defRPr>
            </a:lvl9pPr>
          </a:lstStyle>
          <a:p/>
        </p:txBody>
      </p:sp>
      <p:sp>
        <p:nvSpPr>
          <p:cNvPr id="43" name="Google Shape;43;p22"/>
          <p:cNvSpPr txBox="1"/>
          <p:nvPr>
            <p:ph idx="4" type="ctrTitle"/>
          </p:nvPr>
        </p:nvSpPr>
        <p:spPr>
          <a:xfrm>
            <a:off x="618825" y="411675"/>
            <a:ext cx="4618200" cy="577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000000"/>
              </a:buClr>
              <a:buSzPts val="3600"/>
              <a:buNone/>
              <a:defRPr b="0" i="0" sz="3000"/>
            </a:lvl1pPr>
            <a:lvl2pPr lvl="1" algn="ctr">
              <a:lnSpc>
                <a:spcPct val="100000"/>
              </a:lnSpc>
              <a:spcBef>
                <a:spcPts val="0"/>
              </a:spcBef>
              <a:spcAft>
                <a:spcPts val="0"/>
              </a:spcAft>
              <a:buClr>
                <a:srgbClr val="D9D9D9"/>
              </a:buClr>
              <a:buSzPts val="1800"/>
              <a:buNone/>
              <a:defRPr sz="1800">
                <a:solidFill>
                  <a:srgbClr val="D9D9D9"/>
                </a:solidFill>
              </a:defRPr>
            </a:lvl2pPr>
            <a:lvl3pPr lvl="2" algn="ctr">
              <a:lnSpc>
                <a:spcPct val="100000"/>
              </a:lnSpc>
              <a:spcBef>
                <a:spcPts val="0"/>
              </a:spcBef>
              <a:spcAft>
                <a:spcPts val="0"/>
              </a:spcAft>
              <a:buClr>
                <a:srgbClr val="D9D9D9"/>
              </a:buClr>
              <a:buSzPts val="1800"/>
              <a:buNone/>
              <a:defRPr sz="1800">
                <a:solidFill>
                  <a:srgbClr val="D9D9D9"/>
                </a:solidFill>
              </a:defRPr>
            </a:lvl3pPr>
            <a:lvl4pPr lvl="3" algn="ctr">
              <a:lnSpc>
                <a:spcPct val="100000"/>
              </a:lnSpc>
              <a:spcBef>
                <a:spcPts val="0"/>
              </a:spcBef>
              <a:spcAft>
                <a:spcPts val="0"/>
              </a:spcAft>
              <a:buClr>
                <a:srgbClr val="D9D9D9"/>
              </a:buClr>
              <a:buSzPts val="1800"/>
              <a:buNone/>
              <a:defRPr sz="1800">
                <a:solidFill>
                  <a:srgbClr val="D9D9D9"/>
                </a:solidFill>
              </a:defRPr>
            </a:lvl4pPr>
            <a:lvl5pPr lvl="4" algn="ctr">
              <a:lnSpc>
                <a:spcPct val="100000"/>
              </a:lnSpc>
              <a:spcBef>
                <a:spcPts val="0"/>
              </a:spcBef>
              <a:spcAft>
                <a:spcPts val="0"/>
              </a:spcAft>
              <a:buClr>
                <a:srgbClr val="D9D9D9"/>
              </a:buClr>
              <a:buSzPts val="1800"/>
              <a:buNone/>
              <a:defRPr sz="1800">
                <a:solidFill>
                  <a:srgbClr val="D9D9D9"/>
                </a:solidFill>
              </a:defRPr>
            </a:lvl5pPr>
            <a:lvl6pPr lvl="5" algn="ctr">
              <a:lnSpc>
                <a:spcPct val="100000"/>
              </a:lnSpc>
              <a:spcBef>
                <a:spcPts val="0"/>
              </a:spcBef>
              <a:spcAft>
                <a:spcPts val="0"/>
              </a:spcAft>
              <a:buClr>
                <a:srgbClr val="D9D9D9"/>
              </a:buClr>
              <a:buSzPts val="1800"/>
              <a:buNone/>
              <a:defRPr sz="1800">
                <a:solidFill>
                  <a:srgbClr val="D9D9D9"/>
                </a:solidFill>
              </a:defRPr>
            </a:lvl6pPr>
            <a:lvl7pPr lvl="6" algn="ctr">
              <a:lnSpc>
                <a:spcPct val="100000"/>
              </a:lnSpc>
              <a:spcBef>
                <a:spcPts val="0"/>
              </a:spcBef>
              <a:spcAft>
                <a:spcPts val="0"/>
              </a:spcAft>
              <a:buClr>
                <a:srgbClr val="D9D9D9"/>
              </a:buClr>
              <a:buSzPts val="1800"/>
              <a:buNone/>
              <a:defRPr sz="1800">
                <a:solidFill>
                  <a:srgbClr val="D9D9D9"/>
                </a:solidFill>
              </a:defRPr>
            </a:lvl7pPr>
            <a:lvl8pPr lvl="7" algn="ctr">
              <a:lnSpc>
                <a:spcPct val="100000"/>
              </a:lnSpc>
              <a:spcBef>
                <a:spcPts val="0"/>
              </a:spcBef>
              <a:spcAft>
                <a:spcPts val="0"/>
              </a:spcAft>
              <a:buClr>
                <a:srgbClr val="D9D9D9"/>
              </a:buClr>
              <a:buSzPts val="1800"/>
              <a:buNone/>
              <a:defRPr sz="1800">
                <a:solidFill>
                  <a:srgbClr val="D9D9D9"/>
                </a:solidFill>
              </a:defRPr>
            </a:lvl8pPr>
            <a:lvl9pPr lvl="8" algn="ctr">
              <a:lnSpc>
                <a:spcPct val="100000"/>
              </a:lnSpc>
              <a:spcBef>
                <a:spcPts val="0"/>
              </a:spcBef>
              <a:spcAft>
                <a:spcPts val="0"/>
              </a:spcAft>
              <a:buClr>
                <a:srgbClr val="D9D9D9"/>
              </a:buClr>
              <a:buSzPts val="1800"/>
              <a:buNone/>
              <a:defRPr sz="1800">
                <a:solidFill>
                  <a:srgbClr val="D9D9D9"/>
                </a:solidFill>
              </a:defRPr>
            </a:lvl9pPr>
          </a:lstStyle>
          <a:p/>
        </p:txBody>
      </p:sp>
      <p:sp>
        <p:nvSpPr>
          <p:cNvPr id="44" name="Google Shape;44;p22"/>
          <p:cNvSpPr/>
          <p:nvPr/>
        </p:nvSpPr>
        <p:spPr>
          <a:xfrm>
            <a:off x="7131388" y="365350"/>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 name="Google Shape;45;p22"/>
          <p:cNvSpPr/>
          <p:nvPr/>
        </p:nvSpPr>
        <p:spPr>
          <a:xfrm>
            <a:off x="8403188" y="218375"/>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 name="Google Shape;46;p22"/>
          <p:cNvSpPr/>
          <p:nvPr/>
        </p:nvSpPr>
        <p:spPr>
          <a:xfrm>
            <a:off x="7776788" y="362575"/>
            <a:ext cx="52475" cy="5245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 name="Google Shape;47;p22"/>
          <p:cNvSpPr/>
          <p:nvPr/>
        </p:nvSpPr>
        <p:spPr>
          <a:xfrm>
            <a:off x="8539438" y="540950"/>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8" name="Google Shape;48;p22"/>
          <p:cNvGrpSpPr/>
          <p:nvPr/>
        </p:nvGrpSpPr>
        <p:grpSpPr>
          <a:xfrm>
            <a:off x="6626134" y="-164562"/>
            <a:ext cx="121172" cy="760495"/>
            <a:chOff x="5245196" y="3136513"/>
            <a:chExt cx="121172" cy="760495"/>
          </a:xfrm>
        </p:grpSpPr>
        <p:sp>
          <p:nvSpPr>
            <p:cNvPr id="49" name="Google Shape;49;p22"/>
            <p:cNvSpPr/>
            <p:nvPr/>
          </p:nvSpPr>
          <p:spPr>
            <a:xfrm>
              <a:off x="5245196" y="3775810"/>
              <a:ext cx="121172" cy="121198"/>
            </a:xfrm>
            <a:custGeom>
              <a:rect b="b" l="l" r="r" t="t"/>
              <a:pathLst>
                <a:path extrusionOk="0" h="4625" w="4624">
                  <a:moveTo>
                    <a:pt x="0" y="1"/>
                  </a:moveTo>
                  <a:lnTo>
                    <a:pt x="0" y="4624"/>
                  </a:lnTo>
                  <a:lnTo>
                    <a:pt x="4624" y="4624"/>
                  </a:lnTo>
                  <a:lnTo>
                    <a:pt x="4624" y="1"/>
                  </a:lnTo>
                  <a:close/>
                </a:path>
              </a:pathLst>
            </a:custGeom>
            <a:solidFill>
              <a:srgbClr val="E898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 name="Google Shape;50;p22"/>
            <p:cNvSpPr/>
            <p:nvPr/>
          </p:nvSpPr>
          <p:spPr>
            <a:xfrm>
              <a:off x="5309007" y="3136513"/>
              <a:ext cx="8464" cy="554288"/>
            </a:xfrm>
            <a:custGeom>
              <a:rect b="b" l="l" r="r" t="t"/>
              <a:pathLst>
                <a:path extrusionOk="0" h="21152" w="323">
                  <a:moveTo>
                    <a:pt x="166" y="1"/>
                  </a:moveTo>
                  <a:lnTo>
                    <a:pt x="0" y="21152"/>
                  </a:lnTo>
                  <a:lnTo>
                    <a:pt x="322" y="21152"/>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1" name="Google Shape;51;p22"/>
          <p:cNvSpPr/>
          <p:nvPr/>
        </p:nvSpPr>
        <p:spPr>
          <a:xfrm>
            <a:off x="318213" y="4418900"/>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 name="Google Shape;52;p22"/>
          <p:cNvSpPr/>
          <p:nvPr/>
        </p:nvSpPr>
        <p:spPr>
          <a:xfrm>
            <a:off x="454463" y="4741475"/>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53" name="Shape 53"/>
        <p:cNvGrpSpPr/>
        <p:nvPr/>
      </p:nvGrpSpPr>
      <p:grpSpPr>
        <a:xfrm>
          <a:off x="0" y="0"/>
          <a:ext cx="0" cy="0"/>
          <a:chOff x="0" y="0"/>
          <a:chExt cx="0" cy="0"/>
        </a:xfrm>
      </p:grpSpPr>
      <p:sp>
        <p:nvSpPr>
          <p:cNvPr id="54" name="Google Shape;54;p23"/>
          <p:cNvSpPr txBox="1"/>
          <p:nvPr>
            <p:ph idx="1" type="subTitle"/>
          </p:nvPr>
        </p:nvSpPr>
        <p:spPr>
          <a:xfrm>
            <a:off x="6429027" y="3829680"/>
            <a:ext cx="2428200" cy="572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000000"/>
              </a:buClr>
              <a:buSzPts val="1000"/>
              <a:buNone/>
              <a:defRPr sz="1400"/>
            </a:lvl1pPr>
            <a:lvl2pPr lvl="1" algn="l">
              <a:lnSpc>
                <a:spcPct val="100000"/>
              </a:lnSpc>
              <a:spcBef>
                <a:spcPts val="0"/>
              </a:spcBef>
              <a:spcAft>
                <a:spcPts val="0"/>
              </a:spcAft>
              <a:buClr>
                <a:srgbClr val="000000"/>
              </a:buClr>
              <a:buSzPts val="1000"/>
              <a:buNone/>
              <a:defRPr sz="1000">
                <a:solidFill>
                  <a:srgbClr val="000000"/>
                </a:solidFill>
              </a:defRPr>
            </a:lvl2pPr>
            <a:lvl3pPr lvl="2" algn="l">
              <a:lnSpc>
                <a:spcPct val="100000"/>
              </a:lnSpc>
              <a:spcBef>
                <a:spcPts val="0"/>
              </a:spcBef>
              <a:spcAft>
                <a:spcPts val="0"/>
              </a:spcAft>
              <a:buClr>
                <a:srgbClr val="000000"/>
              </a:buClr>
              <a:buSzPts val="1000"/>
              <a:buNone/>
              <a:defRPr sz="1000">
                <a:solidFill>
                  <a:srgbClr val="000000"/>
                </a:solidFill>
              </a:defRPr>
            </a:lvl3pPr>
            <a:lvl4pPr lvl="3" algn="l">
              <a:lnSpc>
                <a:spcPct val="100000"/>
              </a:lnSpc>
              <a:spcBef>
                <a:spcPts val="0"/>
              </a:spcBef>
              <a:spcAft>
                <a:spcPts val="0"/>
              </a:spcAft>
              <a:buClr>
                <a:srgbClr val="000000"/>
              </a:buClr>
              <a:buSzPts val="1000"/>
              <a:buNone/>
              <a:defRPr sz="1000">
                <a:solidFill>
                  <a:srgbClr val="000000"/>
                </a:solidFill>
              </a:defRPr>
            </a:lvl4pPr>
            <a:lvl5pPr lvl="4" algn="l">
              <a:lnSpc>
                <a:spcPct val="100000"/>
              </a:lnSpc>
              <a:spcBef>
                <a:spcPts val="0"/>
              </a:spcBef>
              <a:spcAft>
                <a:spcPts val="0"/>
              </a:spcAft>
              <a:buClr>
                <a:srgbClr val="000000"/>
              </a:buClr>
              <a:buSzPts val="1000"/>
              <a:buNone/>
              <a:defRPr sz="1000">
                <a:solidFill>
                  <a:srgbClr val="000000"/>
                </a:solidFill>
              </a:defRPr>
            </a:lvl5pPr>
            <a:lvl6pPr lvl="5" algn="l">
              <a:lnSpc>
                <a:spcPct val="100000"/>
              </a:lnSpc>
              <a:spcBef>
                <a:spcPts val="0"/>
              </a:spcBef>
              <a:spcAft>
                <a:spcPts val="0"/>
              </a:spcAft>
              <a:buClr>
                <a:srgbClr val="000000"/>
              </a:buClr>
              <a:buSzPts val="1000"/>
              <a:buNone/>
              <a:defRPr sz="1000">
                <a:solidFill>
                  <a:srgbClr val="000000"/>
                </a:solidFill>
              </a:defRPr>
            </a:lvl6pPr>
            <a:lvl7pPr lvl="6" algn="l">
              <a:lnSpc>
                <a:spcPct val="100000"/>
              </a:lnSpc>
              <a:spcBef>
                <a:spcPts val="0"/>
              </a:spcBef>
              <a:spcAft>
                <a:spcPts val="0"/>
              </a:spcAft>
              <a:buClr>
                <a:srgbClr val="000000"/>
              </a:buClr>
              <a:buSzPts val="1000"/>
              <a:buNone/>
              <a:defRPr sz="1000">
                <a:solidFill>
                  <a:srgbClr val="000000"/>
                </a:solidFill>
              </a:defRPr>
            </a:lvl7pPr>
            <a:lvl8pPr lvl="7" algn="l">
              <a:lnSpc>
                <a:spcPct val="100000"/>
              </a:lnSpc>
              <a:spcBef>
                <a:spcPts val="0"/>
              </a:spcBef>
              <a:spcAft>
                <a:spcPts val="0"/>
              </a:spcAft>
              <a:buClr>
                <a:srgbClr val="000000"/>
              </a:buClr>
              <a:buSzPts val="1000"/>
              <a:buNone/>
              <a:defRPr sz="1000">
                <a:solidFill>
                  <a:srgbClr val="000000"/>
                </a:solidFill>
              </a:defRPr>
            </a:lvl8pPr>
            <a:lvl9pPr lvl="8" algn="l">
              <a:lnSpc>
                <a:spcPct val="100000"/>
              </a:lnSpc>
              <a:spcBef>
                <a:spcPts val="0"/>
              </a:spcBef>
              <a:spcAft>
                <a:spcPts val="0"/>
              </a:spcAft>
              <a:buClr>
                <a:srgbClr val="000000"/>
              </a:buClr>
              <a:buSzPts val="1000"/>
              <a:buNone/>
              <a:defRPr sz="1000">
                <a:solidFill>
                  <a:srgbClr val="000000"/>
                </a:solidFill>
              </a:defRPr>
            </a:lvl9pPr>
          </a:lstStyle>
          <a:p/>
        </p:txBody>
      </p:sp>
      <p:sp>
        <p:nvSpPr>
          <p:cNvPr id="55" name="Google Shape;55;p23"/>
          <p:cNvSpPr/>
          <p:nvPr/>
        </p:nvSpPr>
        <p:spPr>
          <a:xfrm>
            <a:off x="7647375" y="949600"/>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 name="Google Shape;56;p23"/>
          <p:cNvSpPr/>
          <p:nvPr/>
        </p:nvSpPr>
        <p:spPr>
          <a:xfrm>
            <a:off x="8985850" y="411675"/>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 name="Google Shape;57;p23"/>
          <p:cNvSpPr/>
          <p:nvPr/>
        </p:nvSpPr>
        <p:spPr>
          <a:xfrm>
            <a:off x="8359450" y="555875"/>
            <a:ext cx="52475" cy="5245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 name="Google Shape;58;p23"/>
          <p:cNvSpPr/>
          <p:nvPr/>
        </p:nvSpPr>
        <p:spPr>
          <a:xfrm>
            <a:off x="9122100" y="734250"/>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 name="Google Shape;59;p23"/>
          <p:cNvSpPr/>
          <p:nvPr/>
        </p:nvSpPr>
        <p:spPr>
          <a:xfrm>
            <a:off x="8798600" y="1088650"/>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 name="Google Shape;60;p23"/>
          <p:cNvSpPr/>
          <p:nvPr/>
        </p:nvSpPr>
        <p:spPr>
          <a:xfrm>
            <a:off x="6099342" y="-150600"/>
            <a:ext cx="96045" cy="95462"/>
          </a:xfrm>
          <a:custGeom>
            <a:rect b="b" l="l" r="r" t="t"/>
            <a:pathLst>
              <a:path extrusionOk="0" h="3109" w="3128">
                <a:moveTo>
                  <a:pt x="2678" y="431"/>
                </a:moveTo>
                <a:lnTo>
                  <a:pt x="2678" y="2659"/>
                </a:lnTo>
                <a:lnTo>
                  <a:pt x="450" y="2659"/>
                </a:lnTo>
                <a:lnTo>
                  <a:pt x="450" y="431"/>
                </a:lnTo>
                <a:close/>
                <a:moveTo>
                  <a:pt x="0" y="0"/>
                </a:moveTo>
                <a:lnTo>
                  <a:pt x="0" y="3109"/>
                </a:lnTo>
                <a:lnTo>
                  <a:pt x="3128" y="3109"/>
                </a:lnTo>
                <a:lnTo>
                  <a:pt x="3128" y="0"/>
                </a:lnTo>
                <a:close/>
              </a:path>
            </a:pathLst>
          </a:custGeom>
          <a:solidFill>
            <a:srgbClr val="FF99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 name="Google Shape;61;p23"/>
          <p:cNvSpPr/>
          <p:nvPr/>
        </p:nvSpPr>
        <p:spPr>
          <a:xfrm>
            <a:off x="6702523" y="444536"/>
            <a:ext cx="95493" cy="95462"/>
          </a:xfrm>
          <a:custGeom>
            <a:rect b="b" l="l" r="r" t="t"/>
            <a:pathLst>
              <a:path extrusionOk="0" h="3109" w="3110">
                <a:moveTo>
                  <a:pt x="2678" y="450"/>
                </a:moveTo>
                <a:lnTo>
                  <a:pt x="2678" y="2678"/>
                </a:lnTo>
                <a:lnTo>
                  <a:pt x="450" y="2678"/>
                </a:lnTo>
                <a:lnTo>
                  <a:pt x="450" y="450"/>
                </a:lnTo>
                <a:close/>
                <a:moveTo>
                  <a:pt x="1" y="0"/>
                </a:moveTo>
                <a:lnTo>
                  <a:pt x="1" y="3109"/>
                </a:lnTo>
                <a:lnTo>
                  <a:pt x="3109" y="3109"/>
                </a:lnTo>
                <a:lnTo>
                  <a:pt x="3109" y="0"/>
                </a:lnTo>
                <a:close/>
              </a:path>
            </a:pathLst>
          </a:custGeom>
          <a:solidFill>
            <a:srgbClr val="FF99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 name="Google Shape;62;p23"/>
          <p:cNvSpPr/>
          <p:nvPr/>
        </p:nvSpPr>
        <p:spPr>
          <a:xfrm>
            <a:off x="5904975" y="143222"/>
            <a:ext cx="82259" cy="82259"/>
          </a:xfrm>
          <a:custGeom>
            <a:rect b="b" l="l" r="r" t="t"/>
            <a:pathLst>
              <a:path extrusionOk="0" h="2679" w="2679">
                <a:moveTo>
                  <a:pt x="1" y="1"/>
                </a:moveTo>
                <a:lnTo>
                  <a:pt x="1" y="2679"/>
                </a:lnTo>
                <a:lnTo>
                  <a:pt x="2679" y="2679"/>
                </a:lnTo>
                <a:lnTo>
                  <a:pt x="2679" y="1"/>
                </a:lnTo>
                <a:close/>
              </a:path>
            </a:pathLst>
          </a:custGeom>
          <a:solidFill>
            <a:srgbClr val="00CF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 name="Google Shape;63;p23"/>
          <p:cNvSpPr/>
          <p:nvPr/>
        </p:nvSpPr>
        <p:spPr>
          <a:xfrm>
            <a:off x="285750" y="4542650"/>
            <a:ext cx="52475" cy="5245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 name="Google Shape;64;p23"/>
          <p:cNvSpPr/>
          <p:nvPr/>
        </p:nvSpPr>
        <p:spPr>
          <a:xfrm>
            <a:off x="439150" y="4803400"/>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 name="Google Shape;65;p23"/>
          <p:cNvSpPr txBox="1"/>
          <p:nvPr>
            <p:ph type="ctrTitle"/>
          </p:nvPr>
        </p:nvSpPr>
        <p:spPr>
          <a:xfrm>
            <a:off x="970814" y="3396800"/>
            <a:ext cx="2152500" cy="577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000000"/>
              </a:buClr>
              <a:buSzPts val="1200"/>
              <a:buFont typeface="Advent Pro SemiBold"/>
              <a:buNone/>
              <a:defRPr sz="2000">
                <a:solidFill>
                  <a:schemeClr val="lt1"/>
                </a:solidFill>
                <a:latin typeface="Advent Pro SemiBold"/>
                <a:ea typeface="Advent Pro SemiBold"/>
                <a:cs typeface="Advent Pro SemiBold"/>
                <a:sym typeface="Advent Pro SemiBold"/>
              </a:defRPr>
            </a:lvl1pPr>
            <a:lvl2pPr lvl="1" algn="l">
              <a:lnSpc>
                <a:spcPct val="100000"/>
              </a:lnSpc>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2pPr>
            <a:lvl3pPr lvl="2" algn="l">
              <a:lnSpc>
                <a:spcPct val="100000"/>
              </a:lnSpc>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3pPr>
            <a:lvl4pPr lvl="3" algn="l">
              <a:lnSpc>
                <a:spcPct val="100000"/>
              </a:lnSpc>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4pPr>
            <a:lvl5pPr lvl="4" algn="l">
              <a:lnSpc>
                <a:spcPct val="100000"/>
              </a:lnSpc>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5pPr>
            <a:lvl6pPr lvl="5" algn="l">
              <a:lnSpc>
                <a:spcPct val="100000"/>
              </a:lnSpc>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6pPr>
            <a:lvl7pPr lvl="6" algn="l">
              <a:lnSpc>
                <a:spcPct val="100000"/>
              </a:lnSpc>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7pPr>
            <a:lvl8pPr lvl="7" algn="l">
              <a:lnSpc>
                <a:spcPct val="100000"/>
              </a:lnSpc>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8pPr>
            <a:lvl9pPr lvl="8" algn="l">
              <a:lnSpc>
                <a:spcPct val="100000"/>
              </a:lnSpc>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9pPr>
          </a:lstStyle>
          <a:p/>
        </p:txBody>
      </p:sp>
      <p:sp>
        <p:nvSpPr>
          <p:cNvPr id="66" name="Google Shape;66;p23"/>
          <p:cNvSpPr txBox="1"/>
          <p:nvPr>
            <p:ph idx="2" type="subTitle"/>
          </p:nvPr>
        </p:nvSpPr>
        <p:spPr>
          <a:xfrm>
            <a:off x="970814" y="3829680"/>
            <a:ext cx="2428200" cy="572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000000"/>
              </a:buClr>
              <a:buSzPts val="1000"/>
              <a:buNone/>
              <a:defRPr sz="1400"/>
            </a:lvl1pPr>
            <a:lvl2pPr lvl="1" algn="l">
              <a:lnSpc>
                <a:spcPct val="100000"/>
              </a:lnSpc>
              <a:spcBef>
                <a:spcPts val="0"/>
              </a:spcBef>
              <a:spcAft>
                <a:spcPts val="0"/>
              </a:spcAft>
              <a:buClr>
                <a:srgbClr val="000000"/>
              </a:buClr>
              <a:buSzPts val="1000"/>
              <a:buNone/>
              <a:defRPr sz="1000">
                <a:solidFill>
                  <a:srgbClr val="000000"/>
                </a:solidFill>
              </a:defRPr>
            </a:lvl2pPr>
            <a:lvl3pPr lvl="2" algn="l">
              <a:lnSpc>
                <a:spcPct val="100000"/>
              </a:lnSpc>
              <a:spcBef>
                <a:spcPts val="0"/>
              </a:spcBef>
              <a:spcAft>
                <a:spcPts val="0"/>
              </a:spcAft>
              <a:buClr>
                <a:srgbClr val="000000"/>
              </a:buClr>
              <a:buSzPts val="1000"/>
              <a:buNone/>
              <a:defRPr sz="1000">
                <a:solidFill>
                  <a:srgbClr val="000000"/>
                </a:solidFill>
              </a:defRPr>
            </a:lvl3pPr>
            <a:lvl4pPr lvl="3" algn="l">
              <a:lnSpc>
                <a:spcPct val="100000"/>
              </a:lnSpc>
              <a:spcBef>
                <a:spcPts val="0"/>
              </a:spcBef>
              <a:spcAft>
                <a:spcPts val="0"/>
              </a:spcAft>
              <a:buClr>
                <a:srgbClr val="000000"/>
              </a:buClr>
              <a:buSzPts val="1000"/>
              <a:buNone/>
              <a:defRPr sz="1000">
                <a:solidFill>
                  <a:srgbClr val="000000"/>
                </a:solidFill>
              </a:defRPr>
            </a:lvl4pPr>
            <a:lvl5pPr lvl="4" algn="l">
              <a:lnSpc>
                <a:spcPct val="100000"/>
              </a:lnSpc>
              <a:spcBef>
                <a:spcPts val="0"/>
              </a:spcBef>
              <a:spcAft>
                <a:spcPts val="0"/>
              </a:spcAft>
              <a:buClr>
                <a:srgbClr val="000000"/>
              </a:buClr>
              <a:buSzPts val="1000"/>
              <a:buNone/>
              <a:defRPr sz="1000">
                <a:solidFill>
                  <a:srgbClr val="000000"/>
                </a:solidFill>
              </a:defRPr>
            </a:lvl5pPr>
            <a:lvl6pPr lvl="5" algn="l">
              <a:lnSpc>
                <a:spcPct val="100000"/>
              </a:lnSpc>
              <a:spcBef>
                <a:spcPts val="0"/>
              </a:spcBef>
              <a:spcAft>
                <a:spcPts val="0"/>
              </a:spcAft>
              <a:buClr>
                <a:srgbClr val="000000"/>
              </a:buClr>
              <a:buSzPts val="1000"/>
              <a:buNone/>
              <a:defRPr sz="1000">
                <a:solidFill>
                  <a:srgbClr val="000000"/>
                </a:solidFill>
              </a:defRPr>
            </a:lvl6pPr>
            <a:lvl7pPr lvl="6" algn="l">
              <a:lnSpc>
                <a:spcPct val="100000"/>
              </a:lnSpc>
              <a:spcBef>
                <a:spcPts val="0"/>
              </a:spcBef>
              <a:spcAft>
                <a:spcPts val="0"/>
              </a:spcAft>
              <a:buClr>
                <a:srgbClr val="000000"/>
              </a:buClr>
              <a:buSzPts val="1000"/>
              <a:buNone/>
              <a:defRPr sz="1000">
                <a:solidFill>
                  <a:srgbClr val="000000"/>
                </a:solidFill>
              </a:defRPr>
            </a:lvl7pPr>
            <a:lvl8pPr lvl="7" algn="l">
              <a:lnSpc>
                <a:spcPct val="100000"/>
              </a:lnSpc>
              <a:spcBef>
                <a:spcPts val="0"/>
              </a:spcBef>
              <a:spcAft>
                <a:spcPts val="0"/>
              </a:spcAft>
              <a:buClr>
                <a:srgbClr val="000000"/>
              </a:buClr>
              <a:buSzPts val="1000"/>
              <a:buNone/>
              <a:defRPr sz="1000">
                <a:solidFill>
                  <a:srgbClr val="000000"/>
                </a:solidFill>
              </a:defRPr>
            </a:lvl8pPr>
            <a:lvl9pPr lvl="8" algn="l">
              <a:lnSpc>
                <a:spcPct val="100000"/>
              </a:lnSpc>
              <a:spcBef>
                <a:spcPts val="0"/>
              </a:spcBef>
              <a:spcAft>
                <a:spcPts val="0"/>
              </a:spcAft>
              <a:buClr>
                <a:srgbClr val="000000"/>
              </a:buClr>
              <a:buSzPts val="1000"/>
              <a:buNone/>
              <a:defRPr sz="1000">
                <a:solidFill>
                  <a:srgbClr val="000000"/>
                </a:solidFill>
              </a:defRPr>
            </a:lvl9pPr>
          </a:lstStyle>
          <a:p/>
        </p:txBody>
      </p:sp>
      <p:sp>
        <p:nvSpPr>
          <p:cNvPr id="67" name="Google Shape;67;p23"/>
          <p:cNvSpPr txBox="1"/>
          <p:nvPr>
            <p:ph idx="3" type="title"/>
          </p:nvPr>
        </p:nvSpPr>
        <p:spPr>
          <a:xfrm>
            <a:off x="970814" y="2645887"/>
            <a:ext cx="1753800" cy="577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rgbClr val="000000"/>
              </a:buClr>
              <a:buSzPts val="4800"/>
              <a:buNone/>
              <a:defRPr b="0" i="0" sz="4800">
                <a:solidFill>
                  <a:schemeClr val="accent2"/>
                </a:solidFill>
              </a:defRPr>
            </a:lvl1pPr>
            <a:lvl2pPr lvl="1" algn="l">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algn="l">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algn="l">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algn="l">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algn="l">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algn="l">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algn="l">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algn="l">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p:txBody>
      </p:sp>
      <p:sp>
        <p:nvSpPr>
          <p:cNvPr id="68" name="Google Shape;68;p23"/>
          <p:cNvSpPr txBox="1"/>
          <p:nvPr>
            <p:ph idx="4" type="ctrTitle"/>
          </p:nvPr>
        </p:nvSpPr>
        <p:spPr>
          <a:xfrm>
            <a:off x="3690348" y="3396800"/>
            <a:ext cx="1386600" cy="577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000000"/>
              </a:buClr>
              <a:buSzPts val="1200"/>
              <a:buFont typeface="Advent Pro SemiBold"/>
              <a:buNone/>
              <a:defRPr sz="2000">
                <a:solidFill>
                  <a:schemeClr val="lt1"/>
                </a:solidFill>
                <a:latin typeface="Advent Pro SemiBold"/>
                <a:ea typeface="Advent Pro SemiBold"/>
                <a:cs typeface="Advent Pro SemiBold"/>
                <a:sym typeface="Advent Pro SemiBold"/>
              </a:defRPr>
            </a:lvl1pPr>
            <a:lvl2pPr lvl="1" algn="l">
              <a:lnSpc>
                <a:spcPct val="100000"/>
              </a:lnSpc>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2pPr>
            <a:lvl3pPr lvl="2" algn="l">
              <a:lnSpc>
                <a:spcPct val="100000"/>
              </a:lnSpc>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3pPr>
            <a:lvl4pPr lvl="3" algn="l">
              <a:lnSpc>
                <a:spcPct val="100000"/>
              </a:lnSpc>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4pPr>
            <a:lvl5pPr lvl="4" algn="l">
              <a:lnSpc>
                <a:spcPct val="100000"/>
              </a:lnSpc>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5pPr>
            <a:lvl6pPr lvl="5" algn="l">
              <a:lnSpc>
                <a:spcPct val="100000"/>
              </a:lnSpc>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6pPr>
            <a:lvl7pPr lvl="6" algn="l">
              <a:lnSpc>
                <a:spcPct val="100000"/>
              </a:lnSpc>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7pPr>
            <a:lvl8pPr lvl="7" algn="l">
              <a:lnSpc>
                <a:spcPct val="100000"/>
              </a:lnSpc>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8pPr>
            <a:lvl9pPr lvl="8" algn="l">
              <a:lnSpc>
                <a:spcPct val="100000"/>
              </a:lnSpc>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9pPr>
          </a:lstStyle>
          <a:p/>
        </p:txBody>
      </p:sp>
      <p:sp>
        <p:nvSpPr>
          <p:cNvPr id="69" name="Google Shape;69;p23"/>
          <p:cNvSpPr txBox="1"/>
          <p:nvPr>
            <p:ph idx="5" type="subTitle"/>
          </p:nvPr>
        </p:nvSpPr>
        <p:spPr>
          <a:xfrm>
            <a:off x="3690341" y="3829680"/>
            <a:ext cx="2428200" cy="572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000000"/>
              </a:buClr>
              <a:buSzPts val="1000"/>
              <a:buNone/>
              <a:defRPr sz="1400"/>
            </a:lvl1pPr>
            <a:lvl2pPr lvl="1" algn="l">
              <a:lnSpc>
                <a:spcPct val="100000"/>
              </a:lnSpc>
              <a:spcBef>
                <a:spcPts val="0"/>
              </a:spcBef>
              <a:spcAft>
                <a:spcPts val="0"/>
              </a:spcAft>
              <a:buClr>
                <a:srgbClr val="000000"/>
              </a:buClr>
              <a:buSzPts val="1000"/>
              <a:buNone/>
              <a:defRPr sz="1000">
                <a:solidFill>
                  <a:srgbClr val="000000"/>
                </a:solidFill>
              </a:defRPr>
            </a:lvl2pPr>
            <a:lvl3pPr lvl="2" algn="l">
              <a:lnSpc>
                <a:spcPct val="100000"/>
              </a:lnSpc>
              <a:spcBef>
                <a:spcPts val="0"/>
              </a:spcBef>
              <a:spcAft>
                <a:spcPts val="0"/>
              </a:spcAft>
              <a:buClr>
                <a:srgbClr val="000000"/>
              </a:buClr>
              <a:buSzPts val="1000"/>
              <a:buNone/>
              <a:defRPr sz="1000">
                <a:solidFill>
                  <a:srgbClr val="000000"/>
                </a:solidFill>
              </a:defRPr>
            </a:lvl3pPr>
            <a:lvl4pPr lvl="3" algn="l">
              <a:lnSpc>
                <a:spcPct val="100000"/>
              </a:lnSpc>
              <a:spcBef>
                <a:spcPts val="0"/>
              </a:spcBef>
              <a:spcAft>
                <a:spcPts val="0"/>
              </a:spcAft>
              <a:buClr>
                <a:srgbClr val="000000"/>
              </a:buClr>
              <a:buSzPts val="1000"/>
              <a:buNone/>
              <a:defRPr sz="1000">
                <a:solidFill>
                  <a:srgbClr val="000000"/>
                </a:solidFill>
              </a:defRPr>
            </a:lvl4pPr>
            <a:lvl5pPr lvl="4" algn="l">
              <a:lnSpc>
                <a:spcPct val="100000"/>
              </a:lnSpc>
              <a:spcBef>
                <a:spcPts val="0"/>
              </a:spcBef>
              <a:spcAft>
                <a:spcPts val="0"/>
              </a:spcAft>
              <a:buClr>
                <a:srgbClr val="000000"/>
              </a:buClr>
              <a:buSzPts val="1000"/>
              <a:buNone/>
              <a:defRPr sz="1000">
                <a:solidFill>
                  <a:srgbClr val="000000"/>
                </a:solidFill>
              </a:defRPr>
            </a:lvl5pPr>
            <a:lvl6pPr lvl="5" algn="l">
              <a:lnSpc>
                <a:spcPct val="100000"/>
              </a:lnSpc>
              <a:spcBef>
                <a:spcPts val="0"/>
              </a:spcBef>
              <a:spcAft>
                <a:spcPts val="0"/>
              </a:spcAft>
              <a:buClr>
                <a:srgbClr val="000000"/>
              </a:buClr>
              <a:buSzPts val="1000"/>
              <a:buNone/>
              <a:defRPr sz="1000">
                <a:solidFill>
                  <a:srgbClr val="000000"/>
                </a:solidFill>
              </a:defRPr>
            </a:lvl6pPr>
            <a:lvl7pPr lvl="6" algn="l">
              <a:lnSpc>
                <a:spcPct val="100000"/>
              </a:lnSpc>
              <a:spcBef>
                <a:spcPts val="0"/>
              </a:spcBef>
              <a:spcAft>
                <a:spcPts val="0"/>
              </a:spcAft>
              <a:buClr>
                <a:srgbClr val="000000"/>
              </a:buClr>
              <a:buSzPts val="1000"/>
              <a:buNone/>
              <a:defRPr sz="1000">
                <a:solidFill>
                  <a:srgbClr val="000000"/>
                </a:solidFill>
              </a:defRPr>
            </a:lvl7pPr>
            <a:lvl8pPr lvl="7" algn="l">
              <a:lnSpc>
                <a:spcPct val="100000"/>
              </a:lnSpc>
              <a:spcBef>
                <a:spcPts val="0"/>
              </a:spcBef>
              <a:spcAft>
                <a:spcPts val="0"/>
              </a:spcAft>
              <a:buClr>
                <a:srgbClr val="000000"/>
              </a:buClr>
              <a:buSzPts val="1000"/>
              <a:buNone/>
              <a:defRPr sz="1000">
                <a:solidFill>
                  <a:srgbClr val="000000"/>
                </a:solidFill>
              </a:defRPr>
            </a:lvl8pPr>
            <a:lvl9pPr lvl="8" algn="l">
              <a:lnSpc>
                <a:spcPct val="100000"/>
              </a:lnSpc>
              <a:spcBef>
                <a:spcPts val="0"/>
              </a:spcBef>
              <a:spcAft>
                <a:spcPts val="0"/>
              </a:spcAft>
              <a:buClr>
                <a:srgbClr val="000000"/>
              </a:buClr>
              <a:buSzPts val="1000"/>
              <a:buNone/>
              <a:defRPr sz="1000">
                <a:solidFill>
                  <a:srgbClr val="000000"/>
                </a:solidFill>
              </a:defRPr>
            </a:lvl9pPr>
          </a:lstStyle>
          <a:p/>
        </p:txBody>
      </p:sp>
      <p:sp>
        <p:nvSpPr>
          <p:cNvPr id="70" name="Google Shape;70;p23"/>
          <p:cNvSpPr txBox="1"/>
          <p:nvPr>
            <p:ph idx="6" type="title"/>
          </p:nvPr>
        </p:nvSpPr>
        <p:spPr>
          <a:xfrm>
            <a:off x="3690341" y="2645887"/>
            <a:ext cx="1753800" cy="577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rgbClr val="000000"/>
              </a:buClr>
              <a:buSzPts val="4800"/>
              <a:buNone/>
              <a:defRPr b="0" i="0" sz="4800">
                <a:solidFill>
                  <a:schemeClr val="accent3"/>
                </a:solidFill>
              </a:defRPr>
            </a:lvl1pPr>
            <a:lvl2pPr lvl="1" algn="l">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algn="l">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algn="l">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algn="l">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algn="l">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algn="l">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algn="l">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algn="l">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p:txBody>
      </p:sp>
      <p:sp>
        <p:nvSpPr>
          <p:cNvPr id="71" name="Google Shape;71;p23"/>
          <p:cNvSpPr txBox="1"/>
          <p:nvPr>
            <p:ph idx="7" type="ctrTitle"/>
          </p:nvPr>
        </p:nvSpPr>
        <p:spPr>
          <a:xfrm>
            <a:off x="618825" y="411675"/>
            <a:ext cx="4576200" cy="577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000000"/>
              </a:buClr>
              <a:buSzPts val="3600"/>
              <a:buNone/>
              <a:defRPr b="0" i="0" sz="3000"/>
            </a:lvl1pPr>
            <a:lvl2pPr lvl="1" algn="ctr">
              <a:lnSpc>
                <a:spcPct val="100000"/>
              </a:lnSpc>
              <a:spcBef>
                <a:spcPts val="0"/>
              </a:spcBef>
              <a:spcAft>
                <a:spcPts val="0"/>
              </a:spcAft>
              <a:buClr>
                <a:srgbClr val="D9D9D9"/>
              </a:buClr>
              <a:buSzPts val="1800"/>
              <a:buNone/>
              <a:defRPr sz="1800">
                <a:solidFill>
                  <a:srgbClr val="D9D9D9"/>
                </a:solidFill>
              </a:defRPr>
            </a:lvl2pPr>
            <a:lvl3pPr lvl="2" algn="ctr">
              <a:lnSpc>
                <a:spcPct val="100000"/>
              </a:lnSpc>
              <a:spcBef>
                <a:spcPts val="0"/>
              </a:spcBef>
              <a:spcAft>
                <a:spcPts val="0"/>
              </a:spcAft>
              <a:buClr>
                <a:srgbClr val="D9D9D9"/>
              </a:buClr>
              <a:buSzPts val="1800"/>
              <a:buNone/>
              <a:defRPr sz="1800">
                <a:solidFill>
                  <a:srgbClr val="D9D9D9"/>
                </a:solidFill>
              </a:defRPr>
            </a:lvl3pPr>
            <a:lvl4pPr lvl="3" algn="ctr">
              <a:lnSpc>
                <a:spcPct val="100000"/>
              </a:lnSpc>
              <a:spcBef>
                <a:spcPts val="0"/>
              </a:spcBef>
              <a:spcAft>
                <a:spcPts val="0"/>
              </a:spcAft>
              <a:buClr>
                <a:srgbClr val="D9D9D9"/>
              </a:buClr>
              <a:buSzPts val="1800"/>
              <a:buNone/>
              <a:defRPr sz="1800">
                <a:solidFill>
                  <a:srgbClr val="D9D9D9"/>
                </a:solidFill>
              </a:defRPr>
            </a:lvl4pPr>
            <a:lvl5pPr lvl="4" algn="ctr">
              <a:lnSpc>
                <a:spcPct val="100000"/>
              </a:lnSpc>
              <a:spcBef>
                <a:spcPts val="0"/>
              </a:spcBef>
              <a:spcAft>
                <a:spcPts val="0"/>
              </a:spcAft>
              <a:buClr>
                <a:srgbClr val="D9D9D9"/>
              </a:buClr>
              <a:buSzPts val="1800"/>
              <a:buNone/>
              <a:defRPr sz="1800">
                <a:solidFill>
                  <a:srgbClr val="D9D9D9"/>
                </a:solidFill>
              </a:defRPr>
            </a:lvl5pPr>
            <a:lvl6pPr lvl="5" algn="ctr">
              <a:lnSpc>
                <a:spcPct val="100000"/>
              </a:lnSpc>
              <a:spcBef>
                <a:spcPts val="0"/>
              </a:spcBef>
              <a:spcAft>
                <a:spcPts val="0"/>
              </a:spcAft>
              <a:buClr>
                <a:srgbClr val="D9D9D9"/>
              </a:buClr>
              <a:buSzPts val="1800"/>
              <a:buNone/>
              <a:defRPr sz="1800">
                <a:solidFill>
                  <a:srgbClr val="D9D9D9"/>
                </a:solidFill>
              </a:defRPr>
            </a:lvl6pPr>
            <a:lvl7pPr lvl="6" algn="ctr">
              <a:lnSpc>
                <a:spcPct val="100000"/>
              </a:lnSpc>
              <a:spcBef>
                <a:spcPts val="0"/>
              </a:spcBef>
              <a:spcAft>
                <a:spcPts val="0"/>
              </a:spcAft>
              <a:buClr>
                <a:srgbClr val="D9D9D9"/>
              </a:buClr>
              <a:buSzPts val="1800"/>
              <a:buNone/>
              <a:defRPr sz="1800">
                <a:solidFill>
                  <a:srgbClr val="D9D9D9"/>
                </a:solidFill>
              </a:defRPr>
            </a:lvl7pPr>
            <a:lvl8pPr lvl="7" algn="ctr">
              <a:lnSpc>
                <a:spcPct val="100000"/>
              </a:lnSpc>
              <a:spcBef>
                <a:spcPts val="0"/>
              </a:spcBef>
              <a:spcAft>
                <a:spcPts val="0"/>
              </a:spcAft>
              <a:buClr>
                <a:srgbClr val="D9D9D9"/>
              </a:buClr>
              <a:buSzPts val="1800"/>
              <a:buNone/>
              <a:defRPr sz="1800">
                <a:solidFill>
                  <a:srgbClr val="D9D9D9"/>
                </a:solidFill>
              </a:defRPr>
            </a:lvl8pPr>
            <a:lvl9pPr lvl="8" algn="ctr">
              <a:lnSpc>
                <a:spcPct val="100000"/>
              </a:lnSpc>
              <a:spcBef>
                <a:spcPts val="0"/>
              </a:spcBef>
              <a:spcAft>
                <a:spcPts val="0"/>
              </a:spcAft>
              <a:buClr>
                <a:srgbClr val="D9D9D9"/>
              </a:buClr>
              <a:buSzPts val="1800"/>
              <a:buNone/>
              <a:defRPr sz="1800">
                <a:solidFill>
                  <a:srgbClr val="D9D9D9"/>
                </a:solidFill>
              </a:defRPr>
            </a:lvl9pPr>
          </a:lstStyle>
          <a:p/>
        </p:txBody>
      </p:sp>
      <p:sp>
        <p:nvSpPr>
          <p:cNvPr id="72" name="Google Shape;72;p23"/>
          <p:cNvSpPr txBox="1"/>
          <p:nvPr>
            <p:ph idx="8" type="ctrTitle"/>
          </p:nvPr>
        </p:nvSpPr>
        <p:spPr>
          <a:xfrm>
            <a:off x="6428436" y="3377738"/>
            <a:ext cx="2251800" cy="577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000000"/>
              </a:buClr>
              <a:buSzPts val="1200"/>
              <a:buFont typeface="Advent Pro SemiBold"/>
              <a:buNone/>
              <a:defRPr sz="2000">
                <a:solidFill>
                  <a:schemeClr val="lt1"/>
                </a:solidFill>
                <a:latin typeface="Advent Pro SemiBold"/>
                <a:ea typeface="Advent Pro SemiBold"/>
                <a:cs typeface="Advent Pro SemiBold"/>
                <a:sym typeface="Advent Pro SemiBold"/>
              </a:defRPr>
            </a:lvl1pPr>
            <a:lvl2pPr lvl="1" algn="l">
              <a:lnSpc>
                <a:spcPct val="100000"/>
              </a:lnSpc>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2pPr>
            <a:lvl3pPr lvl="2" algn="l">
              <a:lnSpc>
                <a:spcPct val="100000"/>
              </a:lnSpc>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3pPr>
            <a:lvl4pPr lvl="3" algn="l">
              <a:lnSpc>
                <a:spcPct val="100000"/>
              </a:lnSpc>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4pPr>
            <a:lvl5pPr lvl="4" algn="l">
              <a:lnSpc>
                <a:spcPct val="100000"/>
              </a:lnSpc>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5pPr>
            <a:lvl6pPr lvl="5" algn="l">
              <a:lnSpc>
                <a:spcPct val="100000"/>
              </a:lnSpc>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6pPr>
            <a:lvl7pPr lvl="6" algn="l">
              <a:lnSpc>
                <a:spcPct val="100000"/>
              </a:lnSpc>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7pPr>
            <a:lvl8pPr lvl="7" algn="l">
              <a:lnSpc>
                <a:spcPct val="100000"/>
              </a:lnSpc>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8pPr>
            <a:lvl9pPr lvl="8" algn="l">
              <a:lnSpc>
                <a:spcPct val="100000"/>
              </a:lnSpc>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9pPr>
          </a:lstStyle>
          <a:p/>
        </p:txBody>
      </p:sp>
      <p:sp>
        <p:nvSpPr>
          <p:cNvPr id="73" name="Google Shape;73;p23"/>
          <p:cNvSpPr txBox="1"/>
          <p:nvPr>
            <p:ph idx="9" type="title"/>
          </p:nvPr>
        </p:nvSpPr>
        <p:spPr>
          <a:xfrm>
            <a:off x="6428436" y="2645887"/>
            <a:ext cx="1753800" cy="577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rgbClr val="000000"/>
              </a:buClr>
              <a:buSzPts val="4800"/>
              <a:buNone/>
              <a:defRPr b="0" i="0" sz="4800">
                <a:solidFill>
                  <a:schemeClr val="accent1"/>
                </a:solidFill>
              </a:defRPr>
            </a:lvl1pPr>
            <a:lvl2pPr lvl="1" algn="l">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algn="l">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algn="l">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algn="l">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algn="l">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algn="l">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algn="l">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algn="l">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p:txBody>
      </p:sp>
      <p:sp>
        <p:nvSpPr>
          <p:cNvPr id="74" name="Google Shape;74;p23"/>
          <p:cNvSpPr txBox="1"/>
          <p:nvPr>
            <p:ph idx="13" type="ctrTitle"/>
          </p:nvPr>
        </p:nvSpPr>
        <p:spPr>
          <a:xfrm>
            <a:off x="6429027" y="3396800"/>
            <a:ext cx="2251800" cy="577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000000"/>
              </a:buClr>
              <a:buSzPts val="1200"/>
              <a:buFont typeface="Advent Pro SemiBold"/>
              <a:buNone/>
              <a:defRPr sz="2000">
                <a:solidFill>
                  <a:schemeClr val="lt1"/>
                </a:solidFill>
                <a:latin typeface="Advent Pro SemiBold"/>
                <a:ea typeface="Advent Pro SemiBold"/>
                <a:cs typeface="Advent Pro SemiBold"/>
                <a:sym typeface="Advent Pro SemiBold"/>
              </a:defRPr>
            </a:lvl1pPr>
            <a:lvl2pPr lvl="1" algn="l">
              <a:lnSpc>
                <a:spcPct val="100000"/>
              </a:lnSpc>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2pPr>
            <a:lvl3pPr lvl="2" algn="l">
              <a:lnSpc>
                <a:spcPct val="100000"/>
              </a:lnSpc>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3pPr>
            <a:lvl4pPr lvl="3" algn="l">
              <a:lnSpc>
                <a:spcPct val="100000"/>
              </a:lnSpc>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4pPr>
            <a:lvl5pPr lvl="4" algn="l">
              <a:lnSpc>
                <a:spcPct val="100000"/>
              </a:lnSpc>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5pPr>
            <a:lvl6pPr lvl="5" algn="l">
              <a:lnSpc>
                <a:spcPct val="100000"/>
              </a:lnSpc>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6pPr>
            <a:lvl7pPr lvl="6" algn="l">
              <a:lnSpc>
                <a:spcPct val="100000"/>
              </a:lnSpc>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7pPr>
            <a:lvl8pPr lvl="7" algn="l">
              <a:lnSpc>
                <a:spcPct val="100000"/>
              </a:lnSpc>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8pPr>
            <a:lvl9pPr lvl="8" algn="l">
              <a:lnSpc>
                <a:spcPct val="100000"/>
              </a:lnSpc>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5" name="Shape 75"/>
        <p:cNvGrpSpPr/>
        <p:nvPr/>
      </p:nvGrpSpPr>
      <p:grpSpPr>
        <a:xfrm>
          <a:off x="0" y="0"/>
          <a:ext cx="0" cy="0"/>
          <a:chOff x="0" y="0"/>
          <a:chExt cx="0" cy="0"/>
        </a:xfrm>
      </p:grpSpPr>
      <p:sp>
        <p:nvSpPr>
          <p:cNvPr id="76" name="Google Shape;76;p24"/>
          <p:cNvSpPr/>
          <p:nvPr/>
        </p:nvSpPr>
        <p:spPr>
          <a:xfrm>
            <a:off x="7202390" y="916059"/>
            <a:ext cx="121434" cy="121434"/>
          </a:xfrm>
          <a:custGeom>
            <a:rect b="b" l="l" r="r" t="t"/>
            <a:pathLst>
              <a:path extrusionOk="0" h="4634" w="4634">
                <a:moveTo>
                  <a:pt x="0" y="1"/>
                </a:moveTo>
                <a:lnTo>
                  <a:pt x="0" y="4634"/>
                </a:lnTo>
                <a:lnTo>
                  <a:pt x="4633" y="4634"/>
                </a:lnTo>
                <a:lnTo>
                  <a:pt x="4633" y="1"/>
                </a:lnTo>
                <a:close/>
              </a:path>
            </a:pathLst>
          </a:custGeom>
          <a:solidFill>
            <a:srgbClr val="E898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 name="Google Shape;77;p24"/>
          <p:cNvSpPr/>
          <p:nvPr/>
        </p:nvSpPr>
        <p:spPr>
          <a:xfrm>
            <a:off x="8263673" y="2953681"/>
            <a:ext cx="104086" cy="104322"/>
          </a:xfrm>
          <a:custGeom>
            <a:rect b="b" l="l" r="r" t="t"/>
            <a:pathLst>
              <a:path extrusionOk="0" h="3981" w="3972">
                <a:moveTo>
                  <a:pt x="0" y="1"/>
                </a:moveTo>
                <a:lnTo>
                  <a:pt x="0" y="3981"/>
                </a:lnTo>
                <a:lnTo>
                  <a:pt x="3972" y="3981"/>
                </a:lnTo>
                <a:lnTo>
                  <a:pt x="3972" y="1"/>
                </a:lnTo>
                <a:close/>
              </a:path>
            </a:pathLst>
          </a:custGeom>
          <a:solidFill>
            <a:srgbClr val="00CF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8" name="Google Shape;78;p24"/>
          <p:cNvGrpSpPr/>
          <p:nvPr/>
        </p:nvGrpSpPr>
        <p:grpSpPr>
          <a:xfrm>
            <a:off x="8263682" y="-434366"/>
            <a:ext cx="188886" cy="1181532"/>
            <a:chOff x="2877432" y="975334"/>
            <a:chExt cx="188886" cy="1181532"/>
          </a:xfrm>
        </p:grpSpPr>
        <p:sp>
          <p:nvSpPr>
            <p:cNvPr id="79" name="Google Shape;79;p24"/>
            <p:cNvSpPr/>
            <p:nvPr/>
          </p:nvSpPr>
          <p:spPr>
            <a:xfrm>
              <a:off x="2877432" y="1968242"/>
              <a:ext cx="188886" cy="188624"/>
            </a:xfrm>
            <a:custGeom>
              <a:rect b="b" l="l" r="r" t="t"/>
              <a:pathLst>
                <a:path extrusionOk="0" fill="none" h="7198" w="7208">
                  <a:moveTo>
                    <a:pt x="1" y="0"/>
                  </a:moveTo>
                  <a:lnTo>
                    <a:pt x="7208" y="0"/>
                  </a:lnTo>
                  <a:lnTo>
                    <a:pt x="7208" y="7198"/>
                  </a:lnTo>
                  <a:lnTo>
                    <a:pt x="1" y="7198"/>
                  </a:lnTo>
                  <a:close/>
                </a:path>
              </a:pathLst>
            </a:custGeom>
            <a:noFill/>
            <a:ln cap="flat" cmpd="sng" w="95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 name="Google Shape;80;p24"/>
            <p:cNvSpPr/>
            <p:nvPr/>
          </p:nvSpPr>
          <p:spPr>
            <a:xfrm>
              <a:off x="2905393" y="1452501"/>
              <a:ext cx="133226" cy="133252"/>
            </a:xfrm>
            <a:custGeom>
              <a:rect b="b" l="l" r="r" t="t"/>
              <a:pathLst>
                <a:path extrusionOk="0" fill="none" h="5085" w="5084">
                  <a:moveTo>
                    <a:pt x="0" y="1"/>
                  </a:moveTo>
                  <a:lnTo>
                    <a:pt x="5083" y="1"/>
                  </a:lnTo>
                  <a:lnTo>
                    <a:pt x="5083" y="5084"/>
                  </a:lnTo>
                  <a:lnTo>
                    <a:pt x="0" y="5084"/>
                  </a:lnTo>
                  <a:close/>
                </a:path>
              </a:pathLst>
            </a:custGeom>
            <a:noFill/>
            <a:ln cap="flat" cmpd="sng" w="95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 name="Google Shape;81;p24"/>
            <p:cNvSpPr/>
            <p:nvPr/>
          </p:nvSpPr>
          <p:spPr>
            <a:xfrm>
              <a:off x="2931651" y="975334"/>
              <a:ext cx="80476" cy="80711"/>
            </a:xfrm>
            <a:custGeom>
              <a:rect b="b" l="l" r="r" t="t"/>
              <a:pathLst>
                <a:path extrusionOk="0" fill="none" h="3080" w="3071">
                  <a:moveTo>
                    <a:pt x="0" y="0"/>
                  </a:moveTo>
                  <a:lnTo>
                    <a:pt x="3070" y="0"/>
                  </a:lnTo>
                  <a:lnTo>
                    <a:pt x="3070" y="3080"/>
                  </a:lnTo>
                  <a:lnTo>
                    <a:pt x="0" y="3080"/>
                  </a:lnTo>
                  <a:close/>
                </a:path>
              </a:pathLst>
            </a:custGeom>
            <a:noFill/>
            <a:ln cap="flat" cmpd="sng" w="95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2" name="Google Shape;82;p24"/>
          <p:cNvSpPr/>
          <p:nvPr/>
        </p:nvSpPr>
        <p:spPr>
          <a:xfrm>
            <a:off x="8485996" y="1614632"/>
            <a:ext cx="80502" cy="80476"/>
          </a:xfrm>
          <a:custGeom>
            <a:rect b="b" l="l" r="r" t="t"/>
            <a:pathLst>
              <a:path extrusionOk="0" h="3071" w="3072">
                <a:moveTo>
                  <a:pt x="1" y="0"/>
                </a:moveTo>
                <a:lnTo>
                  <a:pt x="1" y="3070"/>
                </a:lnTo>
                <a:lnTo>
                  <a:pt x="3071" y="3070"/>
                </a:lnTo>
                <a:lnTo>
                  <a:pt x="3071" y="0"/>
                </a:lnTo>
                <a:close/>
              </a:path>
            </a:pathLst>
          </a:custGeom>
          <a:solidFill>
            <a:srgbClr val="FF99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83" name="Google Shape;83;p24"/>
          <p:cNvGrpSpPr/>
          <p:nvPr/>
        </p:nvGrpSpPr>
        <p:grpSpPr>
          <a:xfrm>
            <a:off x="3643898" y="-436198"/>
            <a:ext cx="133252" cy="1952377"/>
            <a:chOff x="6780548" y="337714"/>
            <a:chExt cx="133252" cy="1952377"/>
          </a:xfrm>
        </p:grpSpPr>
        <p:sp>
          <p:nvSpPr>
            <p:cNvPr id="84" name="Google Shape;84;p24"/>
            <p:cNvSpPr/>
            <p:nvPr/>
          </p:nvSpPr>
          <p:spPr>
            <a:xfrm>
              <a:off x="6780548" y="2156839"/>
              <a:ext cx="133252" cy="133252"/>
            </a:xfrm>
            <a:custGeom>
              <a:rect b="b" l="l" r="r" t="t"/>
              <a:pathLst>
                <a:path extrusionOk="0" fill="none" h="5085" w="5085">
                  <a:moveTo>
                    <a:pt x="1" y="1"/>
                  </a:moveTo>
                  <a:lnTo>
                    <a:pt x="5084" y="1"/>
                  </a:lnTo>
                  <a:lnTo>
                    <a:pt x="5084" y="5084"/>
                  </a:lnTo>
                  <a:lnTo>
                    <a:pt x="1" y="5084"/>
                  </a:lnTo>
                  <a:close/>
                </a:path>
              </a:pathLst>
            </a:custGeom>
            <a:noFill/>
            <a:ln cap="flat" cmpd="sng" w="95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 name="Google Shape;85;p24"/>
            <p:cNvSpPr/>
            <p:nvPr/>
          </p:nvSpPr>
          <p:spPr>
            <a:xfrm>
              <a:off x="6842943" y="337714"/>
              <a:ext cx="8464" cy="1695359"/>
            </a:xfrm>
            <a:custGeom>
              <a:rect b="b" l="l" r="r" t="t"/>
              <a:pathLst>
                <a:path extrusionOk="0" h="64696" w="323">
                  <a:moveTo>
                    <a:pt x="157" y="0"/>
                  </a:moveTo>
                  <a:lnTo>
                    <a:pt x="1" y="64695"/>
                  </a:lnTo>
                  <a:lnTo>
                    <a:pt x="322" y="64695"/>
                  </a:lnTo>
                  <a:lnTo>
                    <a:pt x="157" y="0"/>
                  </a:lnTo>
                  <a:close/>
                </a:path>
              </a:pathLst>
            </a:custGeom>
            <a:solidFill>
              <a:srgbClr val="FFD6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6" name="Google Shape;86;p24"/>
          <p:cNvSpPr/>
          <p:nvPr/>
        </p:nvSpPr>
        <p:spPr>
          <a:xfrm>
            <a:off x="8935726" y="10"/>
            <a:ext cx="8464" cy="2519637"/>
          </a:xfrm>
          <a:custGeom>
            <a:rect b="b" l="l" r="r" t="t"/>
            <a:pathLst>
              <a:path extrusionOk="0" h="96151" w="323">
                <a:moveTo>
                  <a:pt x="166" y="0"/>
                </a:moveTo>
                <a:lnTo>
                  <a:pt x="1" y="96150"/>
                </a:lnTo>
                <a:lnTo>
                  <a:pt x="323" y="96150"/>
                </a:lnTo>
                <a:lnTo>
                  <a:pt x="166" y="0"/>
                </a:lnTo>
                <a:close/>
              </a:path>
            </a:pathLst>
          </a:custGeom>
          <a:solidFill>
            <a:srgbClr val="FFD6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87" name="Google Shape;87;p24"/>
          <p:cNvGrpSpPr/>
          <p:nvPr/>
        </p:nvGrpSpPr>
        <p:grpSpPr>
          <a:xfrm>
            <a:off x="8008096" y="2108910"/>
            <a:ext cx="199001" cy="2139770"/>
            <a:chOff x="8008096" y="2108910"/>
            <a:chExt cx="199001" cy="2139770"/>
          </a:xfrm>
        </p:grpSpPr>
        <p:sp>
          <p:nvSpPr>
            <p:cNvPr id="88" name="Google Shape;88;p24"/>
            <p:cNvSpPr/>
            <p:nvPr/>
          </p:nvSpPr>
          <p:spPr>
            <a:xfrm>
              <a:off x="8008096" y="4049705"/>
              <a:ext cx="199001" cy="198975"/>
            </a:xfrm>
            <a:custGeom>
              <a:rect b="b" l="l" r="r" t="t"/>
              <a:pathLst>
                <a:path extrusionOk="0" h="7593" w="7594">
                  <a:moveTo>
                    <a:pt x="1" y="0"/>
                  </a:moveTo>
                  <a:lnTo>
                    <a:pt x="1" y="7593"/>
                  </a:lnTo>
                  <a:lnTo>
                    <a:pt x="7593" y="7593"/>
                  </a:lnTo>
                  <a:lnTo>
                    <a:pt x="7593" y="0"/>
                  </a:lnTo>
                  <a:close/>
                </a:path>
              </a:pathLst>
            </a:custGeom>
            <a:solidFill>
              <a:srgbClr val="00CF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 name="Google Shape;89;p24"/>
            <p:cNvSpPr/>
            <p:nvPr/>
          </p:nvSpPr>
          <p:spPr>
            <a:xfrm>
              <a:off x="8103246" y="2108910"/>
              <a:ext cx="8464" cy="1793863"/>
            </a:xfrm>
            <a:custGeom>
              <a:rect b="b" l="l" r="r" t="t"/>
              <a:pathLst>
                <a:path extrusionOk="0" h="68455" w="323">
                  <a:moveTo>
                    <a:pt x="166" y="1"/>
                  </a:moveTo>
                  <a:lnTo>
                    <a:pt x="0" y="68455"/>
                  </a:lnTo>
                  <a:lnTo>
                    <a:pt x="322" y="68455"/>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0" name="Google Shape;90;p24"/>
          <p:cNvGrpSpPr/>
          <p:nvPr/>
        </p:nvGrpSpPr>
        <p:grpSpPr>
          <a:xfrm>
            <a:off x="520996" y="1091548"/>
            <a:ext cx="199001" cy="2139770"/>
            <a:chOff x="8008096" y="2108910"/>
            <a:chExt cx="199001" cy="2139770"/>
          </a:xfrm>
        </p:grpSpPr>
        <p:sp>
          <p:nvSpPr>
            <p:cNvPr id="91" name="Google Shape;91;p24"/>
            <p:cNvSpPr/>
            <p:nvPr/>
          </p:nvSpPr>
          <p:spPr>
            <a:xfrm>
              <a:off x="8008096" y="4049705"/>
              <a:ext cx="199001" cy="198975"/>
            </a:xfrm>
            <a:custGeom>
              <a:rect b="b" l="l" r="r" t="t"/>
              <a:pathLst>
                <a:path extrusionOk="0" h="7593" w="7594">
                  <a:moveTo>
                    <a:pt x="1" y="0"/>
                  </a:moveTo>
                  <a:lnTo>
                    <a:pt x="1" y="7593"/>
                  </a:lnTo>
                  <a:lnTo>
                    <a:pt x="7593" y="7593"/>
                  </a:lnTo>
                  <a:lnTo>
                    <a:pt x="7593" y="0"/>
                  </a:lnTo>
                  <a:close/>
                </a:path>
              </a:pathLst>
            </a:custGeom>
            <a:solidFill>
              <a:srgbClr val="00CF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 name="Google Shape;92;p24"/>
            <p:cNvSpPr/>
            <p:nvPr/>
          </p:nvSpPr>
          <p:spPr>
            <a:xfrm>
              <a:off x="8103246" y="2108910"/>
              <a:ext cx="8464" cy="1793863"/>
            </a:xfrm>
            <a:custGeom>
              <a:rect b="b" l="l" r="r" t="t"/>
              <a:pathLst>
                <a:path extrusionOk="0" h="68455" w="323">
                  <a:moveTo>
                    <a:pt x="166" y="1"/>
                  </a:moveTo>
                  <a:lnTo>
                    <a:pt x="0" y="68455"/>
                  </a:lnTo>
                  <a:lnTo>
                    <a:pt x="322" y="68455"/>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3" name="Google Shape;93;p24"/>
          <p:cNvSpPr txBox="1"/>
          <p:nvPr>
            <p:ph type="ctrTitle"/>
          </p:nvPr>
        </p:nvSpPr>
        <p:spPr>
          <a:xfrm>
            <a:off x="2031287" y="1742775"/>
            <a:ext cx="2622000" cy="837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rgbClr val="000000"/>
              </a:buClr>
              <a:buSzPts val="1200"/>
              <a:buNone/>
              <a:defRPr b="0" i="0" sz="4800">
                <a:solidFill>
                  <a:schemeClr val="lt1"/>
                </a:solidFill>
              </a:defRPr>
            </a:lvl1pPr>
            <a:lvl2pPr lvl="1" algn="l">
              <a:lnSpc>
                <a:spcPct val="100000"/>
              </a:lnSpc>
              <a:spcBef>
                <a:spcPts val="0"/>
              </a:spcBef>
              <a:spcAft>
                <a:spcPts val="0"/>
              </a:spcAft>
              <a:buClr>
                <a:srgbClr val="000000"/>
              </a:buClr>
              <a:buSzPts val="1200"/>
              <a:buNone/>
              <a:defRPr sz="1200">
                <a:solidFill>
                  <a:srgbClr val="000000"/>
                </a:solidFill>
              </a:defRPr>
            </a:lvl2pPr>
            <a:lvl3pPr lvl="2" algn="l">
              <a:lnSpc>
                <a:spcPct val="100000"/>
              </a:lnSpc>
              <a:spcBef>
                <a:spcPts val="0"/>
              </a:spcBef>
              <a:spcAft>
                <a:spcPts val="0"/>
              </a:spcAft>
              <a:buClr>
                <a:srgbClr val="000000"/>
              </a:buClr>
              <a:buSzPts val="1200"/>
              <a:buNone/>
              <a:defRPr sz="1200">
                <a:solidFill>
                  <a:srgbClr val="000000"/>
                </a:solidFill>
              </a:defRPr>
            </a:lvl3pPr>
            <a:lvl4pPr lvl="3" algn="l">
              <a:lnSpc>
                <a:spcPct val="100000"/>
              </a:lnSpc>
              <a:spcBef>
                <a:spcPts val="0"/>
              </a:spcBef>
              <a:spcAft>
                <a:spcPts val="0"/>
              </a:spcAft>
              <a:buClr>
                <a:srgbClr val="000000"/>
              </a:buClr>
              <a:buSzPts val="1200"/>
              <a:buNone/>
              <a:defRPr sz="1200">
                <a:solidFill>
                  <a:srgbClr val="000000"/>
                </a:solidFill>
              </a:defRPr>
            </a:lvl4pPr>
            <a:lvl5pPr lvl="4" algn="l">
              <a:lnSpc>
                <a:spcPct val="100000"/>
              </a:lnSpc>
              <a:spcBef>
                <a:spcPts val="0"/>
              </a:spcBef>
              <a:spcAft>
                <a:spcPts val="0"/>
              </a:spcAft>
              <a:buClr>
                <a:srgbClr val="000000"/>
              </a:buClr>
              <a:buSzPts val="1200"/>
              <a:buNone/>
              <a:defRPr sz="1200">
                <a:solidFill>
                  <a:srgbClr val="000000"/>
                </a:solidFill>
              </a:defRPr>
            </a:lvl5pPr>
            <a:lvl6pPr lvl="5" algn="l">
              <a:lnSpc>
                <a:spcPct val="100000"/>
              </a:lnSpc>
              <a:spcBef>
                <a:spcPts val="0"/>
              </a:spcBef>
              <a:spcAft>
                <a:spcPts val="0"/>
              </a:spcAft>
              <a:buClr>
                <a:srgbClr val="000000"/>
              </a:buClr>
              <a:buSzPts val="1200"/>
              <a:buNone/>
              <a:defRPr sz="1200">
                <a:solidFill>
                  <a:srgbClr val="000000"/>
                </a:solidFill>
              </a:defRPr>
            </a:lvl6pPr>
            <a:lvl7pPr lvl="6" algn="l">
              <a:lnSpc>
                <a:spcPct val="100000"/>
              </a:lnSpc>
              <a:spcBef>
                <a:spcPts val="0"/>
              </a:spcBef>
              <a:spcAft>
                <a:spcPts val="0"/>
              </a:spcAft>
              <a:buClr>
                <a:srgbClr val="000000"/>
              </a:buClr>
              <a:buSzPts val="1200"/>
              <a:buNone/>
              <a:defRPr sz="1200">
                <a:solidFill>
                  <a:srgbClr val="000000"/>
                </a:solidFill>
              </a:defRPr>
            </a:lvl7pPr>
            <a:lvl8pPr lvl="7" algn="l">
              <a:lnSpc>
                <a:spcPct val="100000"/>
              </a:lnSpc>
              <a:spcBef>
                <a:spcPts val="0"/>
              </a:spcBef>
              <a:spcAft>
                <a:spcPts val="0"/>
              </a:spcAft>
              <a:buClr>
                <a:srgbClr val="000000"/>
              </a:buClr>
              <a:buSzPts val="1200"/>
              <a:buNone/>
              <a:defRPr sz="1200">
                <a:solidFill>
                  <a:srgbClr val="000000"/>
                </a:solidFill>
              </a:defRPr>
            </a:lvl8pPr>
            <a:lvl9pPr lvl="8" algn="l">
              <a:lnSpc>
                <a:spcPct val="100000"/>
              </a:lnSpc>
              <a:spcBef>
                <a:spcPts val="0"/>
              </a:spcBef>
              <a:spcAft>
                <a:spcPts val="0"/>
              </a:spcAft>
              <a:buClr>
                <a:srgbClr val="000000"/>
              </a:buClr>
              <a:buSzPts val="1200"/>
              <a:buNone/>
              <a:defRPr sz="1200">
                <a:solidFill>
                  <a:srgbClr val="000000"/>
                </a:solidFill>
              </a:defRPr>
            </a:lvl9pPr>
          </a:lstStyle>
          <a:p/>
        </p:txBody>
      </p:sp>
      <p:sp>
        <p:nvSpPr>
          <p:cNvPr id="94" name="Google Shape;94;p24"/>
          <p:cNvSpPr txBox="1"/>
          <p:nvPr>
            <p:ph idx="1" type="subTitle"/>
          </p:nvPr>
        </p:nvSpPr>
        <p:spPr>
          <a:xfrm>
            <a:off x="1791587" y="2417450"/>
            <a:ext cx="3101400" cy="1048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000000"/>
              </a:buClr>
              <a:buSzPts val="1000"/>
              <a:buNone/>
              <a:defRPr/>
            </a:lvl1pPr>
            <a:lvl2pPr lvl="1" algn="l">
              <a:lnSpc>
                <a:spcPct val="100000"/>
              </a:lnSpc>
              <a:spcBef>
                <a:spcPts val="0"/>
              </a:spcBef>
              <a:spcAft>
                <a:spcPts val="0"/>
              </a:spcAft>
              <a:buClr>
                <a:srgbClr val="000000"/>
              </a:buClr>
              <a:buSzPts val="1000"/>
              <a:buNone/>
              <a:defRPr sz="1000">
                <a:solidFill>
                  <a:srgbClr val="000000"/>
                </a:solidFill>
              </a:defRPr>
            </a:lvl2pPr>
            <a:lvl3pPr lvl="2" algn="l">
              <a:lnSpc>
                <a:spcPct val="100000"/>
              </a:lnSpc>
              <a:spcBef>
                <a:spcPts val="0"/>
              </a:spcBef>
              <a:spcAft>
                <a:spcPts val="0"/>
              </a:spcAft>
              <a:buClr>
                <a:srgbClr val="000000"/>
              </a:buClr>
              <a:buSzPts val="1000"/>
              <a:buNone/>
              <a:defRPr sz="1000">
                <a:solidFill>
                  <a:srgbClr val="000000"/>
                </a:solidFill>
              </a:defRPr>
            </a:lvl3pPr>
            <a:lvl4pPr lvl="3" algn="l">
              <a:lnSpc>
                <a:spcPct val="100000"/>
              </a:lnSpc>
              <a:spcBef>
                <a:spcPts val="0"/>
              </a:spcBef>
              <a:spcAft>
                <a:spcPts val="0"/>
              </a:spcAft>
              <a:buClr>
                <a:srgbClr val="000000"/>
              </a:buClr>
              <a:buSzPts val="1000"/>
              <a:buNone/>
              <a:defRPr sz="1000">
                <a:solidFill>
                  <a:srgbClr val="000000"/>
                </a:solidFill>
              </a:defRPr>
            </a:lvl4pPr>
            <a:lvl5pPr lvl="4" algn="l">
              <a:lnSpc>
                <a:spcPct val="100000"/>
              </a:lnSpc>
              <a:spcBef>
                <a:spcPts val="0"/>
              </a:spcBef>
              <a:spcAft>
                <a:spcPts val="0"/>
              </a:spcAft>
              <a:buClr>
                <a:srgbClr val="000000"/>
              </a:buClr>
              <a:buSzPts val="1000"/>
              <a:buNone/>
              <a:defRPr sz="1000">
                <a:solidFill>
                  <a:srgbClr val="000000"/>
                </a:solidFill>
              </a:defRPr>
            </a:lvl5pPr>
            <a:lvl6pPr lvl="5" algn="l">
              <a:lnSpc>
                <a:spcPct val="100000"/>
              </a:lnSpc>
              <a:spcBef>
                <a:spcPts val="0"/>
              </a:spcBef>
              <a:spcAft>
                <a:spcPts val="0"/>
              </a:spcAft>
              <a:buClr>
                <a:srgbClr val="000000"/>
              </a:buClr>
              <a:buSzPts val="1000"/>
              <a:buNone/>
              <a:defRPr sz="1000">
                <a:solidFill>
                  <a:srgbClr val="000000"/>
                </a:solidFill>
              </a:defRPr>
            </a:lvl6pPr>
            <a:lvl7pPr lvl="6" algn="l">
              <a:lnSpc>
                <a:spcPct val="100000"/>
              </a:lnSpc>
              <a:spcBef>
                <a:spcPts val="0"/>
              </a:spcBef>
              <a:spcAft>
                <a:spcPts val="0"/>
              </a:spcAft>
              <a:buClr>
                <a:srgbClr val="000000"/>
              </a:buClr>
              <a:buSzPts val="1000"/>
              <a:buNone/>
              <a:defRPr sz="1000">
                <a:solidFill>
                  <a:srgbClr val="000000"/>
                </a:solidFill>
              </a:defRPr>
            </a:lvl7pPr>
            <a:lvl8pPr lvl="7" algn="l">
              <a:lnSpc>
                <a:spcPct val="100000"/>
              </a:lnSpc>
              <a:spcBef>
                <a:spcPts val="0"/>
              </a:spcBef>
              <a:spcAft>
                <a:spcPts val="0"/>
              </a:spcAft>
              <a:buClr>
                <a:srgbClr val="000000"/>
              </a:buClr>
              <a:buSzPts val="1000"/>
              <a:buNone/>
              <a:defRPr sz="1000">
                <a:solidFill>
                  <a:srgbClr val="000000"/>
                </a:solidFill>
              </a:defRPr>
            </a:lvl8pPr>
            <a:lvl9pPr lvl="8" algn="l">
              <a:lnSpc>
                <a:spcPct val="100000"/>
              </a:lnSpc>
              <a:spcBef>
                <a:spcPts val="0"/>
              </a:spcBef>
              <a:spcAft>
                <a:spcPts val="0"/>
              </a:spcAft>
              <a:buClr>
                <a:srgbClr val="000000"/>
              </a:buClr>
              <a:buSzPts val="1000"/>
              <a:buNone/>
              <a:defRPr sz="1000">
                <a:solidFill>
                  <a:srgbClr val="000000"/>
                </a:solidFill>
              </a:defRPr>
            </a:lvl9pPr>
          </a:lstStyle>
          <a:p/>
        </p:txBody>
      </p:sp>
      <p:sp>
        <p:nvSpPr>
          <p:cNvPr id="95" name="Google Shape;95;p24"/>
          <p:cNvSpPr txBox="1"/>
          <p:nvPr>
            <p:ph idx="2" type="title"/>
          </p:nvPr>
        </p:nvSpPr>
        <p:spPr>
          <a:xfrm>
            <a:off x="5834900" y="2122225"/>
            <a:ext cx="981000" cy="577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rgbClr val="000000"/>
              </a:buClr>
              <a:buSzPts val="4800"/>
              <a:buNone/>
              <a:defRPr b="0" i="0" sz="6000"/>
            </a:lvl1pPr>
            <a:lvl2pPr lvl="1" algn="l">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algn="l">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algn="l">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algn="l">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algn="l">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algn="l">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algn="l">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algn="l">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96" name="Shape 96"/>
        <p:cNvGrpSpPr/>
        <p:nvPr/>
      </p:nvGrpSpPr>
      <p:grpSpPr>
        <a:xfrm>
          <a:off x="0" y="0"/>
          <a:ext cx="0" cy="0"/>
          <a:chOff x="0" y="0"/>
          <a:chExt cx="0" cy="0"/>
        </a:xfrm>
      </p:grpSpPr>
      <p:sp>
        <p:nvSpPr>
          <p:cNvPr id="97" name="Google Shape;97;p25"/>
          <p:cNvSpPr txBox="1"/>
          <p:nvPr>
            <p:ph idx="1" type="body"/>
          </p:nvPr>
        </p:nvSpPr>
        <p:spPr>
          <a:xfrm>
            <a:off x="618825" y="1679175"/>
            <a:ext cx="3534300" cy="2090100"/>
          </a:xfrm>
          <a:prstGeom prst="rect">
            <a:avLst/>
          </a:prstGeom>
          <a:noFill/>
          <a:ln>
            <a:noFill/>
          </a:ln>
        </p:spPr>
        <p:txBody>
          <a:bodyPr anchorCtr="0" anchor="t" bIns="91425" lIns="91425" spcFirstLastPara="1" rIns="91425" wrap="square" tIns="91425">
            <a:noAutofit/>
          </a:bodyPr>
          <a:lstStyle>
            <a:lvl1pPr indent="-342900" lvl="0" marL="457200" algn="l">
              <a:lnSpc>
                <a:spcPct val="100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98" name="Google Shape;98;p25"/>
          <p:cNvSpPr txBox="1"/>
          <p:nvPr>
            <p:ph type="ctrTitle"/>
          </p:nvPr>
        </p:nvSpPr>
        <p:spPr>
          <a:xfrm>
            <a:off x="618825" y="411675"/>
            <a:ext cx="2686500" cy="577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000000"/>
              </a:buClr>
              <a:buSzPts val="3600"/>
              <a:buNone/>
              <a:defRPr b="0" i="0" sz="3000"/>
            </a:lvl1pPr>
            <a:lvl2pPr lvl="1" algn="ctr">
              <a:lnSpc>
                <a:spcPct val="100000"/>
              </a:lnSpc>
              <a:spcBef>
                <a:spcPts val="0"/>
              </a:spcBef>
              <a:spcAft>
                <a:spcPts val="0"/>
              </a:spcAft>
              <a:buClr>
                <a:srgbClr val="D9D9D9"/>
              </a:buClr>
              <a:buSzPts val="1800"/>
              <a:buNone/>
              <a:defRPr sz="1800">
                <a:solidFill>
                  <a:srgbClr val="D9D9D9"/>
                </a:solidFill>
              </a:defRPr>
            </a:lvl2pPr>
            <a:lvl3pPr lvl="2" algn="ctr">
              <a:lnSpc>
                <a:spcPct val="100000"/>
              </a:lnSpc>
              <a:spcBef>
                <a:spcPts val="0"/>
              </a:spcBef>
              <a:spcAft>
                <a:spcPts val="0"/>
              </a:spcAft>
              <a:buClr>
                <a:srgbClr val="D9D9D9"/>
              </a:buClr>
              <a:buSzPts val="1800"/>
              <a:buNone/>
              <a:defRPr sz="1800">
                <a:solidFill>
                  <a:srgbClr val="D9D9D9"/>
                </a:solidFill>
              </a:defRPr>
            </a:lvl3pPr>
            <a:lvl4pPr lvl="3" algn="ctr">
              <a:lnSpc>
                <a:spcPct val="100000"/>
              </a:lnSpc>
              <a:spcBef>
                <a:spcPts val="0"/>
              </a:spcBef>
              <a:spcAft>
                <a:spcPts val="0"/>
              </a:spcAft>
              <a:buClr>
                <a:srgbClr val="D9D9D9"/>
              </a:buClr>
              <a:buSzPts val="1800"/>
              <a:buNone/>
              <a:defRPr sz="1800">
                <a:solidFill>
                  <a:srgbClr val="D9D9D9"/>
                </a:solidFill>
              </a:defRPr>
            </a:lvl4pPr>
            <a:lvl5pPr lvl="4" algn="ctr">
              <a:lnSpc>
                <a:spcPct val="100000"/>
              </a:lnSpc>
              <a:spcBef>
                <a:spcPts val="0"/>
              </a:spcBef>
              <a:spcAft>
                <a:spcPts val="0"/>
              </a:spcAft>
              <a:buClr>
                <a:srgbClr val="D9D9D9"/>
              </a:buClr>
              <a:buSzPts val="1800"/>
              <a:buNone/>
              <a:defRPr sz="1800">
                <a:solidFill>
                  <a:srgbClr val="D9D9D9"/>
                </a:solidFill>
              </a:defRPr>
            </a:lvl5pPr>
            <a:lvl6pPr lvl="5" algn="ctr">
              <a:lnSpc>
                <a:spcPct val="100000"/>
              </a:lnSpc>
              <a:spcBef>
                <a:spcPts val="0"/>
              </a:spcBef>
              <a:spcAft>
                <a:spcPts val="0"/>
              </a:spcAft>
              <a:buClr>
                <a:srgbClr val="D9D9D9"/>
              </a:buClr>
              <a:buSzPts val="1800"/>
              <a:buNone/>
              <a:defRPr sz="1800">
                <a:solidFill>
                  <a:srgbClr val="D9D9D9"/>
                </a:solidFill>
              </a:defRPr>
            </a:lvl6pPr>
            <a:lvl7pPr lvl="6" algn="ctr">
              <a:lnSpc>
                <a:spcPct val="100000"/>
              </a:lnSpc>
              <a:spcBef>
                <a:spcPts val="0"/>
              </a:spcBef>
              <a:spcAft>
                <a:spcPts val="0"/>
              </a:spcAft>
              <a:buClr>
                <a:srgbClr val="D9D9D9"/>
              </a:buClr>
              <a:buSzPts val="1800"/>
              <a:buNone/>
              <a:defRPr sz="1800">
                <a:solidFill>
                  <a:srgbClr val="D9D9D9"/>
                </a:solidFill>
              </a:defRPr>
            </a:lvl7pPr>
            <a:lvl8pPr lvl="7" algn="ctr">
              <a:lnSpc>
                <a:spcPct val="100000"/>
              </a:lnSpc>
              <a:spcBef>
                <a:spcPts val="0"/>
              </a:spcBef>
              <a:spcAft>
                <a:spcPts val="0"/>
              </a:spcAft>
              <a:buClr>
                <a:srgbClr val="D9D9D9"/>
              </a:buClr>
              <a:buSzPts val="1800"/>
              <a:buNone/>
              <a:defRPr sz="1800">
                <a:solidFill>
                  <a:srgbClr val="D9D9D9"/>
                </a:solidFill>
              </a:defRPr>
            </a:lvl8pPr>
            <a:lvl9pPr lvl="8" algn="ctr">
              <a:lnSpc>
                <a:spcPct val="100000"/>
              </a:lnSpc>
              <a:spcBef>
                <a:spcPts val="0"/>
              </a:spcBef>
              <a:spcAft>
                <a:spcPts val="0"/>
              </a:spcAft>
              <a:buClr>
                <a:srgbClr val="D9D9D9"/>
              </a:buClr>
              <a:buSzPts val="1800"/>
              <a:buNone/>
              <a:defRPr sz="1800">
                <a:solidFill>
                  <a:srgbClr val="D9D9D9"/>
                </a:solidFill>
              </a:defRPr>
            </a:lvl9pPr>
          </a:lstStyle>
          <a:p/>
        </p:txBody>
      </p:sp>
      <p:sp>
        <p:nvSpPr>
          <p:cNvPr id="99" name="Google Shape;99;p25"/>
          <p:cNvSpPr/>
          <p:nvPr/>
        </p:nvSpPr>
        <p:spPr>
          <a:xfrm>
            <a:off x="720000" y="4690125"/>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 name="Google Shape;100;p25"/>
          <p:cNvSpPr/>
          <p:nvPr/>
        </p:nvSpPr>
        <p:spPr>
          <a:xfrm>
            <a:off x="2058475" y="4152200"/>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 name="Google Shape;101;p25"/>
          <p:cNvSpPr/>
          <p:nvPr/>
        </p:nvSpPr>
        <p:spPr>
          <a:xfrm>
            <a:off x="1432075" y="4296400"/>
            <a:ext cx="52475" cy="5245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 name="Google Shape;102;p25"/>
          <p:cNvSpPr/>
          <p:nvPr/>
        </p:nvSpPr>
        <p:spPr>
          <a:xfrm>
            <a:off x="2194725" y="4474775"/>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 name="Google Shape;103;p25"/>
          <p:cNvSpPr/>
          <p:nvPr/>
        </p:nvSpPr>
        <p:spPr>
          <a:xfrm>
            <a:off x="1585475" y="4695513"/>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04" name="Google Shape;104;p25"/>
          <p:cNvGrpSpPr/>
          <p:nvPr/>
        </p:nvGrpSpPr>
        <p:grpSpPr>
          <a:xfrm>
            <a:off x="8148521" y="3004593"/>
            <a:ext cx="98059" cy="1147595"/>
            <a:chOff x="3347921" y="16006"/>
            <a:chExt cx="98059" cy="1147595"/>
          </a:xfrm>
        </p:grpSpPr>
        <p:sp>
          <p:nvSpPr>
            <p:cNvPr id="105" name="Google Shape;105;p25"/>
            <p:cNvSpPr/>
            <p:nvPr/>
          </p:nvSpPr>
          <p:spPr>
            <a:xfrm>
              <a:off x="3347921" y="1065280"/>
              <a:ext cx="98059" cy="98321"/>
            </a:xfrm>
            <a:custGeom>
              <a:rect b="b" l="l" r="r" t="t"/>
              <a:pathLst>
                <a:path extrusionOk="0" fill="none" h="3752" w="3742">
                  <a:moveTo>
                    <a:pt x="0" y="1"/>
                  </a:moveTo>
                  <a:lnTo>
                    <a:pt x="3741" y="1"/>
                  </a:lnTo>
                  <a:lnTo>
                    <a:pt x="3741" y="3751"/>
                  </a:lnTo>
                  <a:lnTo>
                    <a:pt x="0" y="3751"/>
                  </a:lnTo>
                  <a:close/>
                </a:path>
              </a:pathLst>
            </a:custGeom>
            <a:noFill/>
            <a:ln cap="flat" cmpd="sng" w="9525">
              <a:solidFill>
                <a:srgbClr val="E898AC"/>
              </a:solidFill>
              <a:prstDash val="solid"/>
              <a:miter lim="91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 name="Google Shape;106;p25"/>
            <p:cNvSpPr/>
            <p:nvPr/>
          </p:nvSpPr>
          <p:spPr>
            <a:xfrm>
              <a:off x="3392705" y="16006"/>
              <a:ext cx="8464" cy="894665"/>
            </a:xfrm>
            <a:custGeom>
              <a:rect b="b" l="l" r="r" t="t"/>
              <a:pathLst>
                <a:path extrusionOk="0" h="34141" w="323">
                  <a:moveTo>
                    <a:pt x="157" y="1"/>
                  </a:moveTo>
                  <a:lnTo>
                    <a:pt x="1" y="34141"/>
                  </a:lnTo>
                  <a:lnTo>
                    <a:pt x="323" y="34141"/>
                  </a:lnTo>
                  <a:lnTo>
                    <a:pt x="157" y="1"/>
                  </a:lnTo>
                  <a:close/>
                </a:path>
              </a:pathLst>
            </a:custGeom>
            <a:solidFill>
              <a:srgbClr val="FFD6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7" name="Google Shape;107;p25"/>
          <p:cNvGrpSpPr/>
          <p:nvPr/>
        </p:nvGrpSpPr>
        <p:grpSpPr>
          <a:xfrm>
            <a:off x="281421" y="3769263"/>
            <a:ext cx="121172" cy="760495"/>
            <a:chOff x="5245196" y="3136513"/>
            <a:chExt cx="121172" cy="760495"/>
          </a:xfrm>
        </p:grpSpPr>
        <p:sp>
          <p:nvSpPr>
            <p:cNvPr id="108" name="Google Shape;108;p25"/>
            <p:cNvSpPr/>
            <p:nvPr/>
          </p:nvSpPr>
          <p:spPr>
            <a:xfrm>
              <a:off x="5245196" y="3775810"/>
              <a:ext cx="121172" cy="121198"/>
            </a:xfrm>
            <a:custGeom>
              <a:rect b="b" l="l" r="r" t="t"/>
              <a:pathLst>
                <a:path extrusionOk="0" h="4625" w="4624">
                  <a:moveTo>
                    <a:pt x="0" y="1"/>
                  </a:moveTo>
                  <a:lnTo>
                    <a:pt x="0" y="4624"/>
                  </a:lnTo>
                  <a:lnTo>
                    <a:pt x="4624" y="4624"/>
                  </a:lnTo>
                  <a:lnTo>
                    <a:pt x="4624" y="1"/>
                  </a:lnTo>
                  <a:close/>
                </a:path>
              </a:pathLst>
            </a:custGeom>
            <a:solidFill>
              <a:srgbClr val="E898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 name="Google Shape;109;p25"/>
            <p:cNvSpPr/>
            <p:nvPr/>
          </p:nvSpPr>
          <p:spPr>
            <a:xfrm>
              <a:off x="5309007" y="3136513"/>
              <a:ext cx="8464" cy="554288"/>
            </a:xfrm>
            <a:custGeom>
              <a:rect b="b" l="l" r="r" t="t"/>
              <a:pathLst>
                <a:path extrusionOk="0" h="21152" w="323">
                  <a:moveTo>
                    <a:pt x="166" y="1"/>
                  </a:moveTo>
                  <a:lnTo>
                    <a:pt x="0" y="21152"/>
                  </a:lnTo>
                  <a:lnTo>
                    <a:pt x="322" y="21152"/>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0" name="Google Shape;110;p25"/>
          <p:cNvGrpSpPr/>
          <p:nvPr/>
        </p:nvGrpSpPr>
        <p:grpSpPr>
          <a:xfrm>
            <a:off x="8534739" y="4069632"/>
            <a:ext cx="57599" cy="831799"/>
            <a:chOff x="2038689" y="173907"/>
            <a:chExt cx="57599" cy="831799"/>
          </a:xfrm>
        </p:grpSpPr>
        <p:sp>
          <p:nvSpPr>
            <p:cNvPr id="111" name="Google Shape;111;p25"/>
            <p:cNvSpPr/>
            <p:nvPr/>
          </p:nvSpPr>
          <p:spPr>
            <a:xfrm>
              <a:off x="2038689" y="947872"/>
              <a:ext cx="57599" cy="57834"/>
            </a:xfrm>
            <a:custGeom>
              <a:rect b="b" l="l" r="r" t="t"/>
              <a:pathLst>
                <a:path extrusionOk="0" fill="none" h="2207" w="2198">
                  <a:moveTo>
                    <a:pt x="1" y="0"/>
                  </a:moveTo>
                  <a:lnTo>
                    <a:pt x="2197" y="0"/>
                  </a:lnTo>
                  <a:lnTo>
                    <a:pt x="2197" y="2206"/>
                  </a:lnTo>
                  <a:lnTo>
                    <a:pt x="1" y="2206"/>
                  </a:lnTo>
                  <a:close/>
                </a:path>
              </a:pathLst>
            </a:custGeom>
            <a:noFill/>
            <a:ln cap="flat" cmpd="sng" w="9525">
              <a:solidFill>
                <a:srgbClr val="00CFCC"/>
              </a:solidFill>
              <a:prstDash val="solid"/>
              <a:miter lim="91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 name="Google Shape;112;p25"/>
            <p:cNvSpPr/>
            <p:nvPr/>
          </p:nvSpPr>
          <p:spPr>
            <a:xfrm>
              <a:off x="2063269" y="173907"/>
              <a:ext cx="8438" cy="692074"/>
            </a:xfrm>
            <a:custGeom>
              <a:rect b="b" l="l" r="r" t="t"/>
              <a:pathLst>
                <a:path extrusionOk="0" h="26410" w="322">
                  <a:moveTo>
                    <a:pt x="166" y="1"/>
                  </a:moveTo>
                  <a:lnTo>
                    <a:pt x="0" y="26410"/>
                  </a:lnTo>
                  <a:lnTo>
                    <a:pt x="322" y="26410"/>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13" name="Google Shape;113;p25"/>
          <p:cNvSpPr/>
          <p:nvPr/>
        </p:nvSpPr>
        <p:spPr>
          <a:xfrm>
            <a:off x="7686100" y="4568875"/>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 name="Google Shape;114;p25"/>
          <p:cNvSpPr/>
          <p:nvPr/>
        </p:nvSpPr>
        <p:spPr>
          <a:xfrm>
            <a:off x="8868125" y="3769263"/>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15" name="Shape 115"/>
        <p:cNvGrpSpPr/>
        <p:nvPr/>
      </p:nvGrpSpPr>
      <p:grpSpPr>
        <a:xfrm>
          <a:off x="0" y="0"/>
          <a:ext cx="0" cy="0"/>
          <a:chOff x="0" y="0"/>
          <a:chExt cx="0" cy="0"/>
        </a:xfrm>
      </p:grpSpPr>
      <p:sp>
        <p:nvSpPr>
          <p:cNvPr id="116" name="Google Shape;116;p26"/>
          <p:cNvSpPr txBox="1"/>
          <p:nvPr>
            <p:ph hasCustomPrompt="1" type="title"/>
          </p:nvPr>
        </p:nvSpPr>
        <p:spPr>
          <a:xfrm>
            <a:off x="1733725" y="856650"/>
            <a:ext cx="5676600" cy="1230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b="0" i="0" sz="8000">
                <a:solidFill>
                  <a:schemeClr val="accent2"/>
                </a:solidFill>
              </a:defRPr>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117" name="Google Shape;117;p26"/>
          <p:cNvSpPr txBox="1"/>
          <p:nvPr>
            <p:ph idx="1" type="body"/>
          </p:nvPr>
        </p:nvSpPr>
        <p:spPr>
          <a:xfrm>
            <a:off x="3208075" y="2086950"/>
            <a:ext cx="2727900" cy="7155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grpSp>
        <p:nvGrpSpPr>
          <p:cNvPr id="118" name="Google Shape;118;p26"/>
          <p:cNvGrpSpPr/>
          <p:nvPr/>
        </p:nvGrpSpPr>
        <p:grpSpPr>
          <a:xfrm>
            <a:off x="722446" y="3412541"/>
            <a:ext cx="7699120" cy="1883463"/>
            <a:chOff x="4558950" y="838825"/>
            <a:chExt cx="2813800" cy="688350"/>
          </a:xfrm>
        </p:grpSpPr>
        <p:sp>
          <p:nvSpPr>
            <p:cNvPr id="119" name="Google Shape;119;p26"/>
            <p:cNvSpPr/>
            <p:nvPr/>
          </p:nvSpPr>
          <p:spPr>
            <a:xfrm>
              <a:off x="6067275" y="838825"/>
              <a:ext cx="46025" cy="39525"/>
            </a:xfrm>
            <a:custGeom>
              <a:rect b="b" l="l" r="r" t="t"/>
              <a:pathLst>
                <a:path extrusionOk="0" h="1581" w="1841">
                  <a:moveTo>
                    <a:pt x="1059" y="0"/>
                  </a:moveTo>
                  <a:cubicBezTo>
                    <a:pt x="353" y="0"/>
                    <a:pt x="1" y="857"/>
                    <a:pt x="492" y="1348"/>
                  </a:cubicBezTo>
                  <a:cubicBezTo>
                    <a:pt x="656" y="1508"/>
                    <a:pt x="856" y="1580"/>
                    <a:pt x="1051" y="1580"/>
                  </a:cubicBezTo>
                  <a:cubicBezTo>
                    <a:pt x="1456" y="1580"/>
                    <a:pt x="1840" y="1270"/>
                    <a:pt x="1840" y="794"/>
                  </a:cubicBezTo>
                  <a:cubicBezTo>
                    <a:pt x="1840" y="353"/>
                    <a:pt x="1487" y="0"/>
                    <a:pt x="1059" y="0"/>
                  </a:cubicBezTo>
                  <a:close/>
                </a:path>
              </a:pathLst>
            </a:custGeom>
            <a:solidFill>
              <a:srgbClr val="00CF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 name="Google Shape;120;p26"/>
            <p:cNvSpPr/>
            <p:nvPr/>
          </p:nvSpPr>
          <p:spPr>
            <a:xfrm>
              <a:off x="4703850" y="911275"/>
              <a:ext cx="2580700" cy="613375"/>
            </a:xfrm>
            <a:custGeom>
              <a:rect b="b" l="l" r="r" t="t"/>
              <a:pathLst>
                <a:path extrusionOk="0" h="24535" w="103228">
                  <a:moveTo>
                    <a:pt x="47431" y="0"/>
                  </a:moveTo>
                  <a:lnTo>
                    <a:pt x="34779" y="13685"/>
                  </a:lnTo>
                  <a:lnTo>
                    <a:pt x="20906" y="18309"/>
                  </a:lnTo>
                  <a:lnTo>
                    <a:pt x="15412" y="16898"/>
                  </a:lnTo>
                  <a:lnTo>
                    <a:pt x="9061" y="9892"/>
                  </a:lnTo>
                  <a:lnTo>
                    <a:pt x="1" y="24459"/>
                  </a:lnTo>
                  <a:lnTo>
                    <a:pt x="127" y="24534"/>
                  </a:lnTo>
                  <a:lnTo>
                    <a:pt x="9086" y="10131"/>
                  </a:lnTo>
                  <a:lnTo>
                    <a:pt x="15336" y="17024"/>
                  </a:lnTo>
                  <a:lnTo>
                    <a:pt x="20893" y="18448"/>
                  </a:lnTo>
                  <a:lnTo>
                    <a:pt x="20918" y="18461"/>
                  </a:lnTo>
                  <a:lnTo>
                    <a:pt x="34855" y="13811"/>
                  </a:lnTo>
                  <a:lnTo>
                    <a:pt x="47431" y="215"/>
                  </a:lnTo>
                  <a:lnTo>
                    <a:pt x="59099" y="12778"/>
                  </a:lnTo>
                  <a:lnTo>
                    <a:pt x="67479" y="19620"/>
                  </a:lnTo>
                  <a:lnTo>
                    <a:pt x="76513" y="18196"/>
                  </a:lnTo>
                  <a:lnTo>
                    <a:pt x="82209" y="19885"/>
                  </a:lnTo>
                  <a:lnTo>
                    <a:pt x="88661" y="9035"/>
                  </a:lnTo>
                  <a:lnTo>
                    <a:pt x="95138" y="5860"/>
                  </a:lnTo>
                  <a:lnTo>
                    <a:pt x="103101" y="24496"/>
                  </a:lnTo>
                  <a:lnTo>
                    <a:pt x="103227" y="24433"/>
                  </a:lnTo>
                  <a:lnTo>
                    <a:pt x="95213" y="5671"/>
                  </a:lnTo>
                  <a:lnTo>
                    <a:pt x="88585" y="8922"/>
                  </a:lnTo>
                  <a:lnTo>
                    <a:pt x="88560" y="8934"/>
                  </a:lnTo>
                  <a:lnTo>
                    <a:pt x="82146" y="19708"/>
                  </a:lnTo>
                  <a:lnTo>
                    <a:pt x="76539" y="18057"/>
                  </a:lnTo>
                  <a:lnTo>
                    <a:pt x="76513" y="18045"/>
                  </a:lnTo>
                  <a:lnTo>
                    <a:pt x="67529" y="19469"/>
                  </a:lnTo>
                  <a:lnTo>
                    <a:pt x="59187" y="12664"/>
                  </a:lnTo>
                  <a:lnTo>
                    <a:pt x="47431" y="0"/>
                  </a:lnTo>
                  <a:close/>
                </a:path>
              </a:pathLst>
            </a:custGeom>
            <a:solidFill>
              <a:srgbClr val="FF99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 name="Google Shape;121;p26"/>
            <p:cNvSpPr/>
            <p:nvPr/>
          </p:nvSpPr>
          <p:spPr>
            <a:xfrm>
              <a:off x="4704175" y="930800"/>
              <a:ext cx="2582575" cy="595725"/>
            </a:xfrm>
            <a:custGeom>
              <a:rect b="b" l="l" r="r" t="t"/>
              <a:pathLst>
                <a:path extrusionOk="0" h="23829" w="103303">
                  <a:moveTo>
                    <a:pt x="67125" y="1"/>
                  </a:moveTo>
                  <a:lnTo>
                    <a:pt x="58065" y="5948"/>
                  </a:lnTo>
                  <a:lnTo>
                    <a:pt x="47115" y="9817"/>
                  </a:lnTo>
                  <a:lnTo>
                    <a:pt x="41747" y="17995"/>
                  </a:lnTo>
                  <a:lnTo>
                    <a:pt x="26941" y="870"/>
                  </a:lnTo>
                  <a:lnTo>
                    <a:pt x="19822" y="13421"/>
                  </a:lnTo>
                  <a:lnTo>
                    <a:pt x="8758" y="16054"/>
                  </a:lnTo>
                  <a:lnTo>
                    <a:pt x="8733" y="16054"/>
                  </a:lnTo>
                  <a:lnTo>
                    <a:pt x="1" y="23665"/>
                  </a:lnTo>
                  <a:lnTo>
                    <a:pt x="101" y="23766"/>
                  </a:lnTo>
                  <a:lnTo>
                    <a:pt x="8809" y="16180"/>
                  </a:lnTo>
                  <a:lnTo>
                    <a:pt x="19885" y="13547"/>
                  </a:lnTo>
                  <a:lnTo>
                    <a:pt x="19910" y="13547"/>
                  </a:lnTo>
                  <a:lnTo>
                    <a:pt x="26966" y="1122"/>
                  </a:lnTo>
                  <a:lnTo>
                    <a:pt x="41697" y="18158"/>
                  </a:lnTo>
                  <a:lnTo>
                    <a:pt x="41760" y="18234"/>
                  </a:lnTo>
                  <a:lnTo>
                    <a:pt x="47203" y="9930"/>
                  </a:lnTo>
                  <a:lnTo>
                    <a:pt x="58116" y="6087"/>
                  </a:lnTo>
                  <a:lnTo>
                    <a:pt x="67088" y="190"/>
                  </a:lnTo>
                  <a:lnTo>
                    <a:pt x="73224" y="8884"/>
                  </a:lnTo>
                  <a:lnTo>
                    <a:pt x="73262" y="8935"/>
                  </a:lnTo>
                  <a:lnTo>
                    <a:pt x="81125" y="5583"/>
                  </a:lnTo>
                  <a:lnTo>
                    <a:pt x="94091" y="13408"/>
                  </a:lnTo>
                  <a:lnTo>
                    <a:pt x="103189" y="23829"/>
                  </a:lnTo>
                  <a:lnTo>
                    <a:pt x="103303" y="23728"/>
                  </a:lnTo>
                  <a:lnTo>
                    <a:pt x="94192" y="13307"/>
                  </a:lnTo>
                  <a:lnTo>
                    <a:pt x="81138" y="5419"/>
                  </a:lnTo>
                  <a:lnTo>
                    <a:pt x="73312" y="8758"/>
                  </a:lnTo>
                  <a:lnTo>
                    <a:pt x="67125" y="1"/>
                  </a:lnTo>
                  <a:close/>
                </a:path>
              </a:pathLst>
            </a:custGeom>
            <a:solidFill>
              <a:srgbClr val="FFD6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 name="Google Shape;122;p26"/>
            <p:cNvSpPr/>
            <p:nvPr/>
          </p:nvSpPr>
          <p:spPr>
            <a:xfrm>
              <a:off x="4904225" y="1145950"/>
              <a:ext cx="46000" cy="39350"/>
            </a:xfrm>
            <a:custGeom>
              <a:rect b="b" l="l" r="r" t="t"/>
              <a:pathLst>
                <a:path extrusionOk="0" h="1574" w="1840">
                  <a:moveTo>
                    <a:pt x="1059" y="1"/>
                  </a:moveTo>
                  <a:cubicBezTo>
                    <a:pt x="353" y="1"/>
                    <a:pt x="0" y="845"/>
                    <a:pt x="504" y="1337"/>
                  </a:cubicBezTo>
                  <a:cubicBezTo>
                    <a:pt x="664" y="1501"/>
                    <a:pt x="861" y="1574"/>
                    <a:pt x="1054" y="1574"/>
                  </a:cubicBezTo>
                  <a:cubicBezTo>
                    <a:pt x="1455" y="1574"/>
                    <a:pt x="1840" y="1258"/>
                    <a:pt x="1840" y="782"/>
                  </a:cubicBezTo>
                  <a:cubicBezTo>
                    <a:pt x="1840" y="354"/>
                    <a:pt x="1487" y="1"/>
                    <a:pt x="1059" y="1"/>
                  </a:cubicBezTo>
                  <a:close/>
                </a:path>
              </a:pathLst>
            </a:custGeom>
            <a:solidFill>
              <a:srgbClr val="FF99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 name="Google Shape;123;p26"/>
            <p:cNvSpPr/>
            <p:nvPr/>
          </p:nvSpPr>
          <p:spPr>
            <a:xfrm>
              <a:off x="5062350" y="1316075"/>
              <a:ext cx="46025" cy="39350"/>
            </a:xfrm>
            <a:custGeom>
              <a:rect b="b" l="l" r="r" t="t"/>
              <a:pathLst>
                <a:path extrusionOk="0" h="1574" w="1841">
                  <a:moveTo>
                    <a:pt x="1059" y="0"/>
                  </a:moveTo>
                  <a:cubicBezTo>
                    <a:pt x="354" y="0"/>
                    <a:pt x="1" y="845"/>
                    <a:pt x="492" y="1336"/>
                  </a:cubicBezTo>
                  <a:cubicBezTo>
                    <a:pt x="656" y="1500"/>
                    <a:pt x="856" y="1573"/>
                    <a:pt x="1051" y="1573"/>
                  </a:cubicBezTo>
                  <a:cubicBezTo>
                    <a:pt x="1456" y="1573"/>
                    <a:pt x="1841" y="1258"/>
                    <a:pt x="1841" y="782"/>
                  </a:cubicBezTo>
                  <a:cubicBezTo>
                    <a:pt x="1841" y="353"/>
                    <a:pt x="1488" y="0"/>
                    <a:pt x="1059" y="0"/>
                  </a:cubicBezTo>
                  <a:close/>
                </a:path>
              </a:pathLst>
            </a:custGeom>
            <a:solidFill>
              <a:srgbClr val="FF99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 name="Google Shape;124;p26"/>
            <p:cNvSpPr/>
            <p:nvPr/>
          </p:nvSpPr>
          <p:spPr>
            <a:xfrm>
              <a:off x="5209475" y="1350400"/>
              <a:ext cx="39725" cy="39725"/>
            </a:xfrm>
            <a:custGeom>
              <a:rect b="b" l="l" r="r" t="t"/>
              <a:pathLst>
                <a:path extrusionOk="0" h="1589" w="1589">
                  <a:moveTo>
                    <a:pt x="794" y="1"/>
                  </a:moveTo>
                  <a:cubicBezTo>
                    <a:pt x="353" y="1"/>
                    <a:pt x="0" y="354"/>
                    <a:pt x="0" y="795"/>
                  </a:cubicBezTo>
                  <a:cubicBezTo>
                    <a:pt x="0" y="1223"/>
                    <a:pt x="353" y="1589"/>
                    <a:pt x="794" y="1589"/>
                  </a:cubicBezTo>
                  <a:cubicBezTo>
                    <a:pt x="1235" y="1589"/>
                    <a:pt x="1588" y="1223"/>
                    <a:pt x="1588" y="795"/>
                  </a:cubicBezTo>
                  <a:cubicBezTo>
                    <a:pt x="1588" y="354"/>
                    <a:pt x="1235" y="1"/>
                    <a:pt x="794" y="1"/>
                  </a:cubicBezTo>
                  <a:close/>
                </a:path>
              </a:pathLst>
            </a:custGeom>
            <a:solidFill>
              <a:srgbClr val="FF99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 name="Google Shape;125;p26"/>
            <p:cNvSpPr/>
            <p:nvPr/>
          </p:nvSpPr>
          <p:spPr>
            <a:xfrm>
              <a:off x="5173875" y="1248975"/>
              <a:ext cx="46025" cy="39450"/>
            </a:xfrm>
            <a:custGeom>
              <a:rect b="b" l="l" r="r" t="t"/>
              <a:pathLst>
                <a:path extrusionOk="0" h="1578" w="1841">
                  <a:moveTo>
                    <a:pt x="1059" y="0"/>
                  </a:moveTo>
                  <a:cubicBezTo>
                    <a:pt x="353" y="0"/>
                    <a:pt x="0" y="845"/>
                    <a:pt x="505" y="1349"/>
                  </a:cubicBezTo>
                  <a:cubicBezTo>
                    <a:pt x="663" y="1507"/>
                    <a:pt x="858" y="1578"/>
                    <a:pt x="1049" y="1578"/>
                  </a:cubicBezTo>
                  <a:cubicBezTo>
                    <a:pt x="1452" y="1578"/>
                    <a:pt x="1840" y="1264"/>
                    <a:pt x="1840" y="794"/>
                  </a:cubicBezTo>
                  <a:cubicBezTo>
                    <a:pt x="1840" y="353"/>
                    <a:pt x="1487" y="0"/>
                    <a:pt x="1059" y="0"/>
                  </a:cubicBezTo>
                  <a:close/>
                </a:path>
              </a:pathLst>
            </a:custGeom>
            <a:solidFill>
              <a:srgbClr val="FFD6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 name="Google Shape;126;p26"/>
            <p:cNvSpPr/>
            <p:nvPr/>
          </p:nvSpPr>
          <p:spPr>
            <a:xfrm>
              <a:off x="5352500" y="938375"/>
              <a:ext cx="46000" cy="39500"/>
            </a:xfrm>
            <a:custGeom>
              <a:rect b="b" l="l" r="r" t="t"/>
              <a:pathLst>
                <a:path extrusionOk="0" h="1580" w="1840">
                  <a:moveTo>
                    <a:pt x="1059" y="0"/>
                  </a:moveTo>
                  <a:cubicBezTo>
                    <a:pt x="353" y="0"/>
                    <a:pt x="0" y="857"/>
                    <a:pt x="504" y="1348"/>
                  </a:cubicBezTo>
                  <a:cubicBezTo>
                    <a:pt x="664" y="1508"/>
                    <a:pt x="861" y="1580"/>
                    <a:pt x="1054" y="1580"/>
                  </a:cubicBezTo>
                  <a:cubicBezTo>
                    <a:pt x="1455" y="1580"/>
                    <a:pt x="1840" y="1270"/>
                    <a:pt x="1840" y="794"/>
                  </a:cubicBezTo>
                  <a:cubicBezTo>
                    <a:pt x="1840" y="353"/>
                    <a:pt x="1487" y="0"/>
                    <a:pt x="1059" y="0"/>
                  </a:cubicBezTo>
                  <a:close/>
                </a:path>
              </a:pathLst>
            </a:custGeom>
            <a:solidFill>
              <a:srgbClr val="FFD6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 name="Google Shape;127;p26"/>
            <p:cNvSpPr/>
            <p:nvPr/>
          </p:nvSpPr>
          <p:spPr>
            <a:xfrm>
              <a:off x="5722650" y="1358275"/>
              <a:ext cx="46000" cy="39525"/>
            </a:xfrm>
            <a:custGeom>
              <a:rect b="b" l="l" r="r" t="t"/>
              <a:pathLst>
                <a:path extrusionOk="0" h="1581" w="1840">
                  <a:moveTo>
                    <a:pt x="1046" y="1"/>
                  </a:moveTo>
                  <a:cubicBezTo>
                    <a:pt x="353" y="1"/>
                    <a:pt x="0" y="858"/>
                    <a:pt x="492" y="1349"/>
                  </a:cubicBezTo>
                  <a:cubicBezTo>
                    <a:pt x="655" y="1509"/>
                    <a:pt x="855" y="1581"/>
                    <a:pt x="1050" y="1581"/>
                  </a:cubicBezTo>
                  <a:cubicBezTo>
                    <a:pt x="1455" y="1581"/>
                    <a:pt x="1840" y="1271"/>
                    <a:pt x="1840" y="795"/>
                  </a:cubicBezTo>
                  <a:cubicBezTo>
                    <a:pt x="1840" y="354"/>
                    <a:pt x="1487" y="1"/>
                    <a:pt x="1046" y="1"/>
                  </a:cubicBezTo>
                  <a:close/>
                </a:path>
              </a:pathLst>
            </a:custGeom>
            <a:solidFill>
              <a:srgbClr val="FFD6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 name="Google Shape;128;p26"/>
            <p:cNvSpPr/>
            <p:nvPr/>
          </p:nvSpPr>
          <p:spPr>
            <a:xfrm>
              <a:off x="5859350" y="1157300"/>
              <a:ext cx="46025" cy="39450"/>
            </a:xfrm>
            <a:custGeom>
              <a:rect b="b" l="l" r="r" t="t"/>
              <a:pathLst>
                <a:path extrusionOk="0" h="1578" w="1841">
                  <a:moveTo>
                    <a:pt x="1059" y="1"/>
                  </a:moveTo>
                  <a:cubicBezTo>
                    <a:pt x="354" y="1"/>
                    <a:pt x="1" y="845"/>
                    <a:pt x="492" y="1349"/>
                  </a:cubicBezTo>
                  <a:cubicBezTo>
                    <a:pt x="655" y="1507"/>
                    <a:pt x="852" y="1578"/>
                    <a:pt x="1046" y="1578"/>
                  </a:cubicBezTo>
                  <a:cubicBezTo>
                    <a:pt x="1453" y="1578"/>
                    <a:pt x="1841" y="1264"/>
                    <a:pt x="1841" y="794"/>
                  </a:cubicBezTo>
                  <a:cubicBezTo>
                    <a:pt x="1841" y="353"/>
                    <a:pt x="1488" y="1"/>
                    <a:pt x="1059" y="1"/>
                  </a:cubicBezTo>
                  <a:close/>
                </a:path>
              </a:pathLst>
            </a:custGeom>
            <a:solidFill>
              <a:srgbClr val="FFD6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 name="Google Shape;129;p26"/>
            <p:cNvSpPr/>
            <p:nvPr/>
          </p:nvSpPr>
          <p:spPr>
            <a:xfrm>
              <a:off x="6131225" y="1060900"/>
              <a:ext cx="46025" cy="39350"/>
            </a:xfrm>
            <a:custGeom>
              <a:rect b="b" l="l" r="r" t="t"/>
              <a:pathLst>
                <a:path extrusionOk="0" h="1574" w="1841">
                  <a:moveTo>
                    <a:pt x="1059" y="1"/>
                  </a:moveTo>
                  <a:cubicBezTo>
                    <a:pt x="353" y="1"/>
                    <a:pt x="1" y="845"/>
                    <a:pt x="492" y="1336"/>
                  </a:cubicBezTo>
                  <a:cubicBezTo>
                    <a:pt x="656" y="1500"/>
                    <a:pt x="856" y="1574"/>
                    <a:pt x="1051" y="1574"/>
                  </a:cubicBezTo>
                  <a:cubicBezTo>
                    <a:pt x="1456" y="1574"/>
                    <a:pt x="1840" y="1258"/>
                    <a:pt x="1840" y="782"/>
                  </a:cubicBezTo>
                  <a:cubicBezTo>
                    <a:pt x="1840" y="341"/>
                    <a:pt x="1487" y="1"/>
                    <a:pt x="1059" y="1"/>
                  </a:cubicBezTo>
                  <a:close/>
                </a:path>
              </a:pathLst>
            </a:custGeom>
            <a:solidFill>
              <a:srgbClr val="FFD6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 name="Google Shape;130;p26"/>
            <p:cNvSpPr/>
            <p:nvPr/>
          </p:nvSpPr>
          <p:spPr>
            <a:xfrm>
              <a:off x="6358050" y="914425"/>
              <a:ext cx="46000" cy="39350"/>
            </a:xfrm>
            <a:custGeom>
              <a:rect b="b" l="l" r="r" t="t"/>
              <a:pathLst>
                <a:path extrusionOk="0" h="1574" w="1840">
                  <a:moveTo>
                    <a:pt x="1059" y="0"/>
                  </a:moveTo>
                  <a:cubicBezTo>
                    <a:pt x="353" y="0"/>
                    <a:pt x="0" y="845"/>
                    <a:pt x="504" y="1336"/>
                  </a:cubicBezTo>
                  <a:cubicBezTo>
                    <a:pt x="664" y="1500"/>
                    <a:pt x="861" y="1573"/>
                    <a:pt x="1054" y="1573"/>
                  </a:cubicBezTo>
                  <a:cubicBezTo>
                    <a:pt x="1455" y="1573"/>
                    <a:pt x="1840" y="1258"/>
                    <a:pt x="1840" y="782"/>
                  </a:cubicBezTo>
                  <a:cubicBezTo>
                    <a:pt x="1840" y="353"/>
                    <a:pt x="1487" y="0"/>
                    <a:pt x="1059" y="0"/>
                  </a:cubicBezTo>
                  <a:close/>
                </a:path>
              </a:pathLst>
            </a:custGeom>
            <a:solidFill>
              <a:srgbClr val="FFD6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 name="Google Shape;131;p26"/>
            <p:cNvSpPr/>
            <p:nvPr/>
          </p:nvSpPr>
          <p:spPr>
            <a:xfrm>
              <a:off x="6510200" y="1128325"/>
              <a:ext cx="46025" cy="39450"/>
            </a:xfrm>
            <a:custGeom>
              <a:rect b="b" l="l" r="r" t="t"/>
              <a:pathLst>
                <a:path extrusionOk="0" h="1578" w="1841">
                  <a:moveTo>
                    <a:pt x="1046" y="0"/>
                  </a:moveTo>
                  <a:cubicBezTo>
                    <a:pt x="353" y="0"/>
                    <a:pt x="0" y="845"/>
                    <a:pt x="492" y="1349"/>
                  </a:cubicBezTo>
                  <a:cubicBezTo>
                    <a:pt x="650" y="1507"/>
                    <a:pt x="846" y="1578"/>
                    <a:pt x="1039" y="1578"/>
                  </a:cubicBezTo>
                  <a:cubicBezTo>
                    <a:pt x="1446" y="1578"/>
                    <a:pt x="1840" y="1264"/>
                    <a:pt x="1840" y="794"/>
                  </a:cubicBezTo>
                  <a:cubicBezTo>
                    <a:pt x="1840" y="353"/>
                    <a:pt x="1487" y="0"/>
                    <a:pt x="1046" y="0"/>
                  </a:cubicBezTo>
                  <a:close/>
                </a:path>
              </a:pathLst>
            </a:custGeom>
            <a:solidFill>
              <a:srgbClr val="FFD6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 name="Google Shape;132;p26"/>
            <p:cNvSpPr/>
            <p:nvPr/>
          </p:nvSpPr>
          <p:spPr>
            <a:xfrm>
              <a:off x="6708025" y="1051150"/>
              <a:ext cx="46025" cy="39425"/>
            </a:xfrm>
            <a:custGeom>
              <a:rect b="b" l="l" r="r" t="t"/>
              <a:pathLst>
                <a:path extrusionOk="0" h="1577" w="1841">
                  <a:moveTo>
                    <a:pt x="1059" y="0"/>
                  </a:moveTo>
                  <a:cubicBezTo>
                    <a:pt x="354" y="0"/>
                    <a:pt x="1" y="844"/>
                    <a:pt x="492" y="1348"/>
                  </a:cubicBezTo>
                  <a:cubicBezTo>
                    <a:pt x="654" y="1506"/>
                    <a:pt x="851" y="1577"/>
                    <a:pt x="1044" y="1577"/>
                  </a:cubicBezTo>
                  <a:cubicBezTo>
                    <a:pt x="1451" y="1577"/>
                    <a:pt x="1840" y="1260"/>
                    <a:pt x="1840" y="781"/>
                  </a:cubicBezTo>
                  <a:cubicBezTo>
                    <a:pt x="1840" y="353"/>
                    <a:pt x="1488" y="0"/>
                    <a:pt x="1059" y="0"/>
                  </a:cubicBezTo>
                  <a:close/>
                </a:path>
              </a:pathLst>
            </a:custGeom>
            <a:solidFill>
              <a:srgbClr val="FFD6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 name="Google Shape;133;p26"/>
            <p:cNvSpPr/>
            <p:nvPr/>
          </p:nvSpPr>
          <p:spPr>
            <a:xfrm>
              <a:off x="7033125" y="1244875"/>
              <a:ext cx="46025" cy="39450"/>
            </a:xfrm>
            <a:custGeom>
              <a:rect b="b" l="l" r="r" t="t"/>
              <a:pathLst>
                <a:path extrusionOk="0" h="1578" w="1841">
                  <a:moveTo>
                    <a:pt x="1047" y="1"/>
                  </a:moveTo>
                  <a:cubicBezTo>
                    <a:pt x="341" y="1"/>
                    <a:pt x="1" y="858"/>
                    <a:pt x="492" y="1349"/>
                  </a:cubicBezTo>
                  <a:cubicBezTo>
                    <a:pt x="651" y="1507"/>
                    <a:pt x="847" y="1578"/>
                    <a:pt x="1040" y="1578"/>
                  </a:cubicBezTo>
                  <a:cubicBezTo>
                    <a:pt x="1447" y="1578"/>
                    <a:pt x="1841" y="1264"/>
                    <a:pt x="1841" y="795"/>
                  </a:cubicBezTo>
                  <a:cubicBezTo>
                    <a:pt x="1841" y="353"/>
                    <a:pt x="1488" y="1"/>
                    <a:pt x="1047" y="1"/>
                  </a:cubicBezTo>
                  <a:close/>
                </a:path>
              </a:pathLst>
            </a:custGeom>
            <a:solidFill>
              <a:srgbClr val="FFD6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 name="Google Shape;134;p26"/>
            <p:cNvSpPr/>
            <p:nvPr/>
          </p:nvSpPr>
          <p:spPr>
            <a:xfrm>
              <a:off x="4898850" y="1313550"/>
              <a:ext cx="46025" cy="39350"/>
            </a:xfrm>
            <a:custGeom>
              <a:rect b="b" l="l" r="r" t="t"/>
              <a:pathLst>
                <a:path extrusionOk="0" h="1574" w="1841">
                  <a:moveTo>
                    <a:pt x="1059" y="1"/>
                  </a:moveTo>
                  <a:cubicBezTo>
                    <a:pt x="354" y="1"/>
                    <a:pt x="1" y="845"/>
                    <a:pt x="492" y="1336"/>
                  </a:cubicBezTo>
                  <a:cubicBezTo>
                    <a:pt x="656" y="1500"/>
                    <a:pt x="856" y="1574"/>
                    <a:pt x="1051" y="1574"/>
                  </a:cubicBezTo>
                  <a:cubicBezTo>
                    <a:pt x="1456" y="1574"/>
                    <a:pt x="1841" y="1258"/>
                    <a:pt x="1841" y="782"/>
                  </a:cubicBezTo>
                  <a:cubicBezTo>
                    <a:pt x="1841" y="341"/>
                    <a:pt x="1488" y="1"/>
                    <a:pt x="1059" y="1"/>
                  </a:cubicBezTo>
                  <a:close/>
                </a:path>
              </a:pathLst>
            </a:custGeom>
            <a:solidFill>
              <a:srgbClr val="FFD6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 name="Google Shape;135;p26"/>
            <p:cNvSpPr/>
            <p:nvPr/>
          </p:nvSpPr>
          <p:spPr>
            <a:xfrm>
              <a:off x="5551575" y="1234800"/>
              <a:ext cx="46025" cy="39350"/>
            </a:xfrm>
            <a:custGeom>
              <a:rect b="b" l="l" r="r" t="t"/>
              <a:pathLst>
                <a:path extrusionOk="0" h="1574" w="1841">
                  <a:moveTo>
                    <a:pt x="1059" y="0"/>
                  </a:moveTo>
                  <a:cubicBezTo>
                    <a:pt x="354" y="0"/>
                    <a:pt x="1" y="845"/>
                    <a:pt x="505" y="1336"/>
                  </a:cubicBezTo>
                  <a:cubicBezTo>
                    <a:pt x="665" y="1500"/>
                    <a:pt x="862" y="1573"/>
                    <a:pt x="1055" y="1573"/>
                  </a:cubicBezTo>
                  <a:cubicBezTo>
                    <a:pt x="1456" y="1573"/>
                    <a:pt x="1841" y="1258"/>
                    <a:pt x="1841" y="782"/>
                  </a:cubicBezTo>
                  <a:cubicBezTo>
                    <a:pt x="1841" y="341"/>
                    <a:pt x="1488" y="0"/>
                    <a:pt x="1059" y="0"/>
                  </a:cubicBezTo>
                  <a:close/>
                </a:path>
              </a:pathLst>
            </a:custGeom>
            <a:solidFill>
              <a:srgbClr val="FF99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 name="Google Shape;136;p26"/>
            <p:cNvSpPr/>
            <p:nvPr/>
          </p:nvSpPr>
          <p:spPr>
            <a:xfrm>
              <a:off x="5887400" y="907725"/>
              <a:ext cx="45075" cy="39575"/>
            </a:xfrm>
            <a:custGeom>
              <a:rect b="b" l="l" r="r" t="t"/>
              <a:pathLst>
                <a:path extrusionOk="0" h="1583" w="1803">
                  <a:moveTo>
                    <a:pt x="896" y="1"/>
                  </a:moveTo>
                  <a:cubicBezTo>
                    <a:pt x="589" y="1"/>
                    <a:pt x="299" y="182"/>
                    <a:pt x="177" y="483"/>
                  </a:cubicBezTo>
                  <a:cubicBezTo>
                    <a:pt x="0" y="886"/>
                    <a:pt x="189" y="1352"/>
                    <a:pt x="593" y="1516"/>
                  </a:cubicBezTo>
                  <a:cubicBezTo>
                    <a:pt x="695" y="1561"/>
                    <a:pt x="802" y="1582"/>
                    <a:pt x="907" y="1582"/>
                  </a:cubicBezTo>
                  <a:cubicBezTo>
                    <a:pt x="1215" y="1582"/>
                    <a:pt x="1507" y="1400"/>
                    <a:pt x="1639" y="1100"/>
                  </a:cubicBezTo>
                  <a:cubicBezTo>
                    <a:pt x="1802" y="697"/>
                    <a:pt x="1613" y="231"/>
                    <a:pt x="1210" y="67"/>
                  </a:cubicBezTo>
                  <a:cubicBezTo>
                    <a:pt x="1107" y="22"/>
                    <a:pt x="1001" y="1"/>
                    <a:pt x="896" y="1"/>
                  </a:cubicBezTo>
                  <a:close/>
                </a:path>
              </a:pathLst>
            </a:custGeom>
            <a:solidFill>
              <a:srgbClr val="FF99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 name="Google Shape;137;p26"/>
            <p:cNvSpPr/>
            <p:nvPr/>
          </p:nvSpPr>
          <p:spPr>
            <a:xfrm>
              <a:off x="6166200" y="1209275"/>
              <a:ext cx="39700" cy="39725"/>
            </a:xfrm>
            <a:custGeom>
              <a:rect b="b" l="l" r="r" t="t"/>
              <a:pathLst>
                <a:path extrusionOk="0" h="1589" w="1588">
                  <a:moveTo>
                    <a:pt x="794" y="1"/>
                  </a:moveTo>
                  <a:cubicBezTo>
                    <a:pt x="366" y="1"/>
                    <a:pt x="0" y="354"/>
                    <a:pt x="0" y="795"/>
                  </a:cubicBezTo>
                  <a:cubicBezTo>
                    <a:pt x="0" y="1223"/>
                    <a:pt x="366" y="1588"/>
                    <a:pt x="794" y="1588"/>
                  </a:cubicBezTo>
                  <a:cubicBezTo>
                    <a:pt x="1235" y="1588"/>
                    <a:pt x="1588" y="1223"/>
                    <a:pt x="1588" y="795"/>
                  </a:cubicBezTo>
                  <a:cubicBezTo>
                    <a:pt x="1588" y="354"/>
                    <a:pt x="1235" y="1"/>
                    <a:pt x="794" y="1"/>
                  </a:cubicBezTo>
                  <a:close/>
                </a:path>
              </a:pathLst>
            </a:custGeom>
            <a:solidFill>
              <a:srgbClr val="FF99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 name="Google Shape;138;p26"/>
            <p:cNvSpPr/>
            <p:nvPr/>
          </p:nvSpPr>
          <p:spPr>
            <a:xfrm>
              <a:off x="6373800" y="1380650"/>
              <a:ext cx="39700" cy="39400"/>
            </a:xfrm>
            <a:custGeom>
              <a:rect b="b" l="l" r="r" t="t"/>
              <a:pathLst>
                <a:path extrusionOk="0" h="1576" w="1588">
                  <a:moveTo>
                    <a:pt x="794" y="1"/>
                  </a:moveTo>
                  <a:cubicBezTo>
                    <a:pt x="353" y="1"/>
                    <a:pt x="0" y="353"/>
                    <a:pt x="0" y="794"/>
                  </a:cubicBezTo>
                  <a:cubicBezTo>
                    <a:pt x="0" y="1223"/>
                    <a:pt x="353" y="1576"/>
                    <a:pt x="794" y="1576"/>
                  </a:cubicBezTo>
                  <a:cubicBezTo>
                    <a:pt x="1235" y="1576"/>
                    <a:pt x="1588" y="1223"/>
                    <a:pt x="1588" y="794"/>
                  </a:cubicBezTo>
                  <a:cubicBezTo>
                    <a:pt x="1588" y="353"/>
                    <a:pt x="1235" y="1"/>
                    <a:pt x="794" y="1"/>
                  </a:cubicBezTo>
                  <a:close/>
                </a:path>
              </a:pathLst>
            </a:custGeom>
            <a:solidFill>
              <a:srgbClr val="FF99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 name="Google Shape;139;p26"/>
            <p:cNvSpPr/>
            <p:nvPr/>
          </p:nvSpPr>
          <p:spPr>
            <a:xfrm>
              <a:off x="6594950" y="1344425"/>
              <a:ext cx="46000" cy="39350"/>
            </a:xfrm>
            <a:custGeom>
              <a:rect b="b" l="l" r="r" t="t"/>
              <a:pathLst>
                <a:path extrusionOk="0" h="1574" w="1840">
                  <a:moveTo>
                    <a:pt x="1059" y="1"/>
                  </a:moveTo>
                  <a:cubicBezTo>
                    <a:pt x="353" y="1"/>
                    <a:pt x="0" y="845"/>
                    <a:pt x="491" y="1336"/>
                  </a:cubicBezTo>
                  <a:cubicBezTo>
                    <a:pt x="655" y="1500"/>
                    <a:pt x="855" y="1573"/>
                    <a:pt x="1050" y="1573"/>
                  </a:cubicBezTo>
                  <a:cubicBezTo>
                    <a:pt x="1455" y="1573"/>
                    <a:pt x="1840" y="1258"/>
                    <a:pt x="1840" y="782"/>
                  </a:cubicBezTo>
                  <a:cubicBezTo>
                    <a:pt x="1840" y="353"/>
                    <a:pt x="1487" y="1"/>
                    <a:pt x="1059" y="1"/>
                  </a:cubicBezTo>
                  <a:close/>
                </a:path>
              </a:pathLst>
            </a:custGeom>
            <a:solidFill>
              <a:srgbClr val="FF99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 name="Google Shape;140;p26"/>
            <p:cNvSpPr/>
            <p:nvPr/>
          </p:nvSpPr>
          <p:spPr>
            <a:xfrm>
              <a:off x="6731025" y="1382850"/>
              <a:ext cx="46025" cy="39475"/>
            </a:xfrm>
            <a:custGeom>
              <a:rect b="b" l="l" r="r" t="t"/>
              <a:pathLst>
                <a:path extrusionOk="0" h="1579" w="1841">
                  <a:moveTo>
                    <a:pt x="1059" y="1"/>
                  </a:moveTo>
                  <a:cubicBezTo>
                    <a:pt x="353" y="1"/>
                    <a:pt x="1" y="858"/>
                    <a:pt x="505" y="1349"/>
                  </a:cubicBezTo>
                  <a:cubicBezTo>
                    <a:pt x="663" y="1507"/>
                    <a:pt x="858" y="1578"/>
                    <a:pt x="1049" y="1578"/>
                  </a:cubicBezTo>
                  <a:cubicBezTo>
                    <a:pt x="1452" y="1578"/>
                    <a:pt x="1840" y="1265"/>
                    <a:pt x="1840" y="795"/>
                  </a:cubicBezTo>
                  <a:cubicBezTo>
                    <a:pt x="1840" y="354"/>
                    <a:pt x="1488" y="1"/>
                    <a:pt x="1059" y="1"/>
                  </a:cubicBezTo>
                  <a:close/>
                </a:path>
              </a:pathLst>
            </a:custGeom>
            <a:solidFill>
              <a:srgbClr val="FF99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 name="Google Shape;141;p26"/>
            <p:cNvSpPr/>
            <p:nvPr/>
          </p:nvSpPr>
          <p:spPr>
            <a:xfrm>
              <a:off x="6891700" y="1116350"/>
              <a:ext cx="46000" cy="39350"/>
            </a:xfrm>
            <a:custGeom>
              <a:rect b="b" l="l" r="r" t="t"/>
              <a:pathLst>
                <a:path extrusionOk="0" h="1574" w="1840">
                  <a:moveTo>
                    <a:pt x="1046" y="1"/>
                  </a:moveTo>
                  <a:cubicBezTo>
                    <a:pt x="353" y="1"/>
                    <a:pt x="0" y="845"/>
                    <a:pt x="491" y="1336"/>
                  </a:cubicBezTo>
                  <a:cubicBezTo>
                    <a:pt x="651" y="1500"/>
                    <a:pt x="850" y="1573"/>
                    <a:pt x="1045" y="1573"/>
                  </a:cubicBezTo>
                  <a:cubicBezTo>
                    <a:pt x="1450" y="1573"/>
                    <a:pt x="1840" y="1258"/>
                    <a:pt x="1840" y="782"/>
                  </a:cubicBezTo>
                  <a:cubicBezTo>
                    <a:pt x="1840" y="353"/>
                    <a:pt x="1487" y="1"/>
                    <a:pt x="1046" y="1"/>
                  </a:cubicBezTo>
                  <a:close/>
                </a:path>
              </a:pathLst>
            </a:custGeom>
            <a:solidFill>
              <a:srgbClr val="FF99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 name="Google Shape;142;p26"/>
            <p:cNvSpPr/>
            <p:nvPr/>
          </p:nvSpPr>
          <p:spPr>
            <a:xfrm>
              <a:off x="7059275" y="1035400"/>
              <a:ext cx="46025" cy="39450"/>
            </a:xfrm>
            <a:custGeom>
              <a:rect b="b" l="l" r="r" t="t"/>
              <a:pathLst>
                <a:path extrusionOk="0" h="1578" w="1841">
                  <a:moveTo>
                    <a:pt x="1059" y="0"/>
                  </a:moveTo>
                  <a:cubicBezTo>
                    <a:pt x="354" y="0"/>
                    <a:pt x="1" y="844"/>
                    <a:pt x="505" y="1348"/>
                  </a:cubicBezTo>
                  <a:cubicBezTo>
                    <a:pt x="663" y="1507"/>
                    <a:pt x="858" y="1577"/>
                    <a:pt x="1049" y="1577"/>
                  </a:cubicBezTo>
                  <a:cubicBezTo>
                    <a:pt x="1452" y="1577"/>
                    <a:pt x="1840" y="1264"/>
                    <a:pt x="1840" y="794"/>
                  </a:cubicBezTo>
                  <a:cubicBezTo>
                    <a:pt x="1840" y="353"/>
                    <a:pt x="1488" y="0"/>
                    <a:pt x="1059" y="0"/>
                  </a:cubicBezTo>
                  <a:close/>
                </a:path>
              </a:pathLst>
            </a:custGeom>
            <a:solidFill>
              <a:srgbClr val="FF99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 name="Google Shape;143;p26"/>
            <p:cNvSpPr/>
            <p:nvPr/>
          </p:nvSpPr>
          <p:spPr>
            <a:xfrm>
              <a:off x="4708275" y="856450"/>
              <a:ext cx="2575650" cy="667875"/>
            </a:xfrm>
            <a:custGeom>
              <a:rect b="b" l="l" r="r" t="t"/>
              <a:pathLst>
                <a:path extrusionOk="0" h="26715" w="103026">
                  <a:moveTo>
                    <a:pt x="55432" y="1"/>
                  </a:moveTo>
                  <a:lnTo>
                    <a:pt x="46271" y="7952"/>
                  </a:lnTo>
                  <a:lnTo>
                    <a:pt x="35938" y="5507"/>
                  </a:lnTo>
                  <a:lnTo>
                    <a:pt x="35913" y="5507"/>
                  </a:lnTo>
                  <a:lnTo>
                    <a:pt x="27294" y="11934"/>
                  </a:lnTo>
                  <a:lnTo>
                    <a:pt x="16382" y="6188"/>
                  </a:lnTo>
                  <a:lnTo>
                    <a:pt x="11480" y="23287"/>
                  </a:lnTo>
                  <a:lnTo>
                    <a:pt x="0" y="26526"/>
                  </a:lnTo>
                  <a:lnTo>
                    <a:pt x="38" y="26664"/>
                  </a:lnTo>
                  <a:lnTo>
                    <a:pt x="11593" y="23401"/>
                  </a:lnTo>
                  <a:lnTo>
                    <a:pt x="16470" y="6389"/>
                  </a:lnTo>
                  <a:lnTo>
                    <a:pt x="27306" y="12098"/>
                  </a:lnTo>
                  <a:lnTo>
                    <a:pt x="35938" y="5659"/>
                  </a:lnTo>
                  <a:lnTo>
                    <a:pt x="46309" y="8103"/>
                  </a:lnTo>
                  <a:lnTo>
                    <a:pt x="55419" y="215"/>
                  </a:lnTo>
                  <a:lnTo>
                    <a:pt x="64958" y="12186"/>
                  </a:lnTo>
                  <a:lnTo>
                    <a:pt x="64970" y="12211"/>
                  </a:lnTo>
                  <a:lnTo>
                    <a:pt x="79663" y="15815"/>
                  </a:lnTo>
                  <a:lnTo>
                    <a:pt x="79714" y="15827"/>
                  </a:lnTo>
                  <a:lnTo>
                    <a:pt x="87186" y="5293"/>
                  </a:lnTo>
                  <a:lnTo>
                    <a:pt x="90815" y="19368"/>
                  </a:lnTo>
                  <a:lnTo>
                    <a:pt x="90815" y="19394"/>
                  </a:lnTo>
                  <a:lnTo>
                    <a:pt x="102950" y="26715"/>
                  </a:lnTo>
                  <a:lnTo>
                    <a:pt x="103025" y="26589"/>
                  </a:lnTo>
                  <a:lnTo>
                    <a:pt x="90941" y="19305"/>
                  </a:lnTo>
                  <a:lnTo>
                    <a:pt x="87249" y="4966"/>
                  </a:lnTo>
                  <a:lnTo>
                    <a:pt x="79651" y="15664"/>
                  </a:lnTo>
                  <a:lnTo>
                    <a:pt x="65046" y="12085"/>
                  </a:lnTo>
                  <a:lnTo>
                    <a:pt x="55432" y="1"/>
                  </a:lnTo>
                  <a:close/>
                </a:path>
              </a:pathLst>
            </a:custGeom>
            <a:solidFill>
              <a:srgbClr val="00CF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 name="Google Shape;144;p26"/>
            <p:cNvSpPr/>
            <p:nvPr/>
          </p:nvSpPr>
          <p:spPr>
            <a:xfrm>
              <a:off x="4558950" y="1523350"/>
              <a:ext cx="2813800" cy="3825"/>
            </a:xfrm>
            <a:custGeom>
              <a:rect b="b" l="l" r="r" t="t"/>
              <a:pathLst>
                <a:path extrusionOk="0" h="153" w="112552">
                  <a:moveTo>
                    <a:pt x="1" y="1"/>
                  </a:moveTo>
                  <a:lnTo>
                    <a:pt x="1" y="152"/>
                  </a:lnTo>
                  <a:lnTo>
                    <a:pt x="112552" y="152"/>
                  </a:lnTo>
                  <a:lnTo>
                    <a:pt x="112552" y="1"/>
                  </a:lnTo>
                  <a:close/>
                </a:path>
              </a:pathLst>
            </a:custGeom>
            <a:solidFill>
              <a:srgbClr val="FFD6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 name="Google Shape;145;p26"/>
            <p:cNvSpPr/>
            <p:nvPr/>
          </p:nvSpPr>
          <p:spPr>
            <a:xfrm>
              <a:off x="4967225" y="1418775"/>
              <a:ext cx="46025" cy="39450"/>
            </a:xfrm>
            <a:custGeom>
              <a:rect b="b" l="l" r="r" t="t"/>
              <a:pathLst>
                <a:path extrusionOk="0" h="1578" w="1841">
                  <a:moveTo>
                    <a:pt x="1059" y="0"/>
                  </a:moveTo>
                  <a:cubicBezTo>
                    <a:pt x="353" y="0"/>
                    <a:pt x="0" y="845"/>
                    <a:pt x="492" y="1349"/>
                  </a:cubicBezTo>
                  <a:cubicBezTo>
                    <a:pt x="654" y="1506"/>
                    <a:pt x="850" y="1577"/>
                    <a:pt x="1043" y="1577"/>
                  </a:cubicBezTo>
                  <a:cubicBezTo>
                    <a:pt x="1451" y="1577"/>
                    <a:pt x="1840" y="1261"/>
                    <a:pt x="1840" y="782"/>
                  </a:cubicBezTo>
                  <a:cubicBezTo>
                    <a:pt x="1840" y="353"/>
                    <a:pt x="1487" y="0"/>
                    <a:pt x="1059" y="0"/>
                  </a:cubicBezTo>
                  <a:close/>
                </a:path>
              </a:pathLst>
            </a:custGeom>
            <a:solidFill>
              <a:srgbClr val="00CF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 name="Google Shape;146;p26"/>
            <p:cNvSpPr/>
            <p:nvPr/>
          </p:nvSpPr>
          <p:spPr>
            <a:xfrm>
              <a:off x="5101172" y="992325"/>
              <a:ext cx="42875" cy="39850"/>
            </a:xfrm>
            <a:custGeom>
              <a:rect b="b" l="l" r="r" t="t"/>
              <a:pathLst>
                <a:path extrusionOk="0" h="1594" w="1715">
                  <a:moveTo>
                    <a:pt x="849" y="1"/>
                  </a:moveTo>
                  <a:cubicBezTo>
                    <a:pt x="810" y="1"/>
                    <a:pt x="771" y="4"/>
                    <a:pt x="731" y="9"/>
                  </a:cubicBezTo>
                  <a:cubicBezTo>
                    <a:pt x="290" y="85"/>
                    <a:pt x="1" y="488"/>
                    <a:pt x="76" y="917"/>
                  </a:cubicBezTo>
                  <a:cubicBezTo>
                    <a:pt x="133" y="1317"/>
                    <a:pt x="482" y="1593"/>
                    <a:pt x="866" y="1593"/>
                  </a:cubicBezTo>
                  <a:cubicBezTo>
                    <a:pt x="905" y="1593"/>
                    <a:pt x="944" y="1590"/>
                    <a:pt x="983" y="1584"/>
                  </a:cubicBezTo>
                  <a:cubicBezTo>
                    <a:pt x="1412" y="1509"/>
                    <a:pt x="1714" y="1106"/>
                    <a:pt x="1639" y="665"/>
                  </a:cubicBezTo>
                  <a:cubicBezTo>
                    <a:pt x="1581" y="276"/>
                    <a:pt x="1233" y="1"/>
                    <a:pt x="849" y="1"/>
                  </a:cubicBezTo>
                  <a:close/>
                </a:path>
              </a:pathLst>
            </a:custGeom>
            <a:solidFill>
              <a:srgbClr val="00CF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 name="Google Shape;147;p26"/>
            <p:cNvSpPr/>
            <p:nvPr/>
          </p:nvSpPr>
          <p:spPr>
            <a:xfrm>
              <a:off x="5364775" y="1136200"/>
              <a:ext cx="46025" cy="39450"/>
            </a:xfrm>
            <a:custGeom>
              <a:rect b="b" l="l" r="r" t="t"/>
              <a:pathLst>
                <a:path extrusionOk="0" h="1578" w="1841">
                  <a:moveTo>
                    <a:pt x="1046" y="0"/>
                  </a:moveTo>
                  <a:cubicBezTo>
                    <a:pt x="353" y="0"/>
                    <a:pt x="1" y="845"/>
                    <a:pt x="492" y="1349"/>
                  </a:cubicBezTo>
                  <a:cubicBezTo>
                    <a:pt x="654" y="1507"/>
                    <a:pt x="852" y="1578"/>
                    <a:pt x="1045" y="1578"/>
                  </a:cubicBezTo>
                  <a:cubicBezTo>
                    <a:pt x="1452" y="1578"/>
                    <a:pt x="1840" y="1264"/>
                    <a:pt x="1840" y="794"/>
                  </a:cubicBezTo>
                  <a:cubicBezTo>
                    <a:pt x="1840" y="353"/>
                    <a:pt x="1488" y="0"/>
                    <a:pt x="1046" y="0"/>
                  </a:cubicBezTo>
                  <a:close/>
                </a:path>
              </a:pathLst>
            </a:custGeom>
            <a:solidFill>
              <a:srgbClr val="00CF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 name="Google Shape;148;p26"/>
            <p:cNvSpPr/>
            <p:nvPr/>
          </p:nvSpPr>
          <p:spPr>
            <a:xfrm>
              <a:off x="5581825" y="976800"/>
              <a:ext cx="46025" cy="39525"/>
            </a:xfrm>
            <a:custGeom>
              <a:rect b="b" l="l" r="r" t="t"/>
              <a:pathLst>
                <a:path extrusionOk="0" h="1581" w="1841">
                  <a:moveTo>
                    <a:pt x="1059" y="0"/>
                  </a:moveTo>
                  <a:cubicBezTo>
                    <a:pt x="353" y="0"/>
                    <a:pt x="1" y="857"/>
                    <a:pt x="505" y="1349"/>
                  </a:cubicBezTo>
                  <a:cubicBezTo>
                    <a:pt x="664" y="1508"/>
                    <a:pt x="861" y="1580"/>
                    <a:pt x="1055" y="1580"/>
                  </a:cubicBezTo>
                  <a:cubicBezTo>
                    <a:pt x="1456" y="1580"/>
                    <a:pt x="1840" y="1270"/>
                    <a:pt x="1840" y="794"/>
                  </a:cubicBezTo>
                  <a:cubicBezTo>
                    <a:pt x="1840" y="353"/>
                    <a:pt x="1488" y="0"/>
                    <a:pt x="1059" y="0"/>
                  </a:cubicBezTo>
                  <a:close/>
                </a:path>
              </a:pathLst>
            </a:custGeom>
            <a:solidFill>
              <a:srgbClr val="00CF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 name="Google Shape;149;p26"/>
            <p:cNvSpPr/>
            <p:nvPr/>
          </p:nvSpPr>
          <p:spPr>
            <a:xfrm>
              <a:off x="5838875" y="1036025"/>
              <a:ext cx="46025" cy="39450"/>
            </a:xfrm>
            <a:custGeom>
              <a:rect b="b" l="l" r="r" t="t"/>
              <a:pathLst>
                <a:path extrusionOk="0" h="1578" w="1841">
                  <a:moveTo>
                    <a:pt x="1059" y="0"/>
                  </a:moveTo>
                  <a:cubicBezTo>
                    <a:pt x="354" y="0"/>
                    <a:pt x="1" y="845"/>
                    <a:pt x="492" y="1349"/>
                  </a:cubicBezTo>
                  <a:cubicBezTo>
                    <a:pt x="655" y="1507"/>
                    <a:pt x="852" y="1578"/>
                    <a:pt x="1046" y="1578"/>
                  </a:cubicBezTo>
                  <a:cubicBezTo>
                    <a:pt x="1453" y="1578"/>
                    <a:pt x="1841" y="1264"/>
                    <a:pt x="1841" y="794"/>
                  </a:cubicBezTo>
                  <a:cubicBezTo>
                    <a:pt x="1841" y="353"/>
                    <a:pt x="1488" y="0"/>
                    <a:pt x="1059" y="0"/>
                  </a:cubicBezTo>
                  <a:close/>
                </a:path>
              </a:pathLst>
            </a:custGeom>
            <a:solidFill>
              <a:srgbClr val="00CF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 name="Google Shape;150;p26"/>
            <p:cNvSpPr/>
            <p:nvPr/>
          </p:nvSpPr>
          <p:spPr>
            <a:xfrm>
              <a:off x="6316150" y="1138400"/>
              <a:ext cx="39700" cy="39400"/>
            </a:xfrm>
            <a:custGeom>
              <a:rect b="b" l="l" r="r" t="t"/>
              <a:pathLst>
                <a:path extrusionOk="0" h="1576" w="1588">
                  <a:moveTo>
                    <a:pt x="794" y="1"/>
                  </a:moveTo>
                  <a:cubicBezTo>
                    <a:pt x="353" y="1"/>
                    <a:pt x="0" y="353"/>
                    <a:pt x="0" y="782"/>
                  </a:cubicBezTo>
                  <a:cubicBezTo>
                    <a:pt x="0" y="1223"/>
                    <a:pt x="353" y="1576"/>
                    <a:pt x="794" y="1576"/>
                  </a:cubicBezTo>
                  <a:cubicBezTo>
                    <a:pt x="1235" y="1576"/>
                    <a:pt x="1588" y="1223"/>
                    <a:pt x="1588" y="782"/>
                  </a:cubicBezTo>
                  <a:cubicBezTo>
                    <a:pt x="1588" y="353"/>
                    <a:pt x="1235" y="1"/>
                    <a:pt x="794" y="1"/>
                  </a:cubicBezTo>
                  <a:close/>
                </a:path>
              </a:pathLst>
            </a:custGeom>
            <a:solidFill>
              <a:srgbClr val="00CF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 name="Google Shape;151;p26"/>
            <p:cNvSpPr/>
            <p:nvPr/>
          </p:nvSpPr>
          <p:spPr>
            <a:xfrm>
              <a:off x="6675275" y="1230075"/>
              <a:ext cx="46000" cy="39350"/>
            </a:xfrm>
            <a:custGeom>
              <a:rect b="b" l="l" r="r" t="t"/>
              <a:pathLst>
                <a:path extrusionOk="0" h="1574" w="1840">
                  <a:moveTo>
                    <a:pt x="1046" y="0"/>
                  </a:moveTo>
                  <a:cubicBezTo>
                    <a:pt x="353" y="0"/>
                    <a:pt x="0" y="845"/>
                    <a:pt x="492" y="1336"/>
                  </a:cubicBezTo>
                  <a:cubicBezTo>
                    <a:pt x="656" y="1500"/>
                    <a:pt x="856" y="1573"/>
                    <a:pt x="1051" y="1573"/>
                  </a:cubicBezTo>
                  <a:cubicBezTo>
                    <a:pt x="1456" y="1573"/>
                    <a:pt x="1840" y="1258"/>
                    <a:pt x="1840" y="782"/>
                  </a:cubicBezTo>
                  <a:cubicBezTo>
                    <a:pt x="1840" y="353"/>
                    <a:pt x="1487" y="0"/>
                    <a:pt x="1046" y="0"/>
                  </a:cubicBezTo>
                  <a:close/>
                </a:path>
              </a:pathLst>
            </a:custGeom>
            <a:solidFill>
              <a:srgbClr val="00CF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 name="Google Shape;152;p26"/>
            <p:cNvSpPr/>
            <p:nvPr/>
          </p:nvSpPr>
          <p:spPr>
            <a:xfrm>
              <a:off x="6863325" y="967025"/>
              <a:ext cx="46350" cy="39350"/>
            </a:xfrm>
            <a:custGeom>
              <a:rect b="b" l="l" r="r" t="t"/>
              <a:pathLst>
                <a:path extrusionOk="0" h="1574" w="1854">
                  <a:moveTo>
                    <a:pt x="1059" y="1"/>
                  </a:moveTo>
                  <a:cubicBezTo>
                    <a:pt x="354" y="1"/>
                    <a:pt x="1" y="845"/>
                    <a:pt x="505" y="1336"/>
                  </a:cubicBezTo>
                  <a:cubicBezTo>
                    <a:pt x="665" y="1500"/>
                    <a:pt x="863" y="1574"/>
                    <a:pt x="1058" y="1574"/>
                  </a:cubicBezTo>
                  <a:cubicBezTo>
                    <a:pt x="1463" y="1574"/>
                    <a:pt x="1853" y="1258"/>
                    <a:pt x="1853" y="782"/>
                  </a:cubicBezTo>
                  <a:cubicBezTo>
                    <a:pt x="1853" y="341"/>
                    <a:pt x="1500" y="1"/>
                    <a:pt x="1059" y="1"/>
                  </a:cubicBezTo>
                  <a:close/>
                </a:path>
              </a:pathLst>
            </a:custGeom>
            <a:solidFill>
              <a:srgbClr val="00CF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 name="Google Shape;153;p26"/>
            <p:cNvSpPr/>
            <p:nvPr/>
          </p:nvSpPr>
          <p:spPr>
            <a:xfrm>
              <a:off x="6956275" y="1323000"/>
              <a:ext cx="46000" cy="39350"/>
            </a:xfrm>
            <a:custGeom>
              <a:rect b="b" l="l" r="r" t="t"/>
              <a:pathLst>
                <a:path extrusionOk="0" h="1574" w="1840">
                  <a:moveTo>
                    <a:pt x="1059" y="1"/>
                  </a:moveTo>
                  <a:cubicBezTo>
                    <a:pt x="353" y="1"/>
                    <a:pt x="0" y="845"/>
                    <a:pt x="504" y="1336"/>
                  </a:cubicBezTo>
                  <a:cubicBezTo>
                    <a:pt x="664" y="1500"/>
                    <a:pt x="861" y="1574"/>
                    <a:pt x="1055" y="1574"/>
                  </a:cubicBezTo>
                  <a:cubicBezTo>
                    <a:pt x="1456" y="1574"/>
                    <a:pt x="1840" y="1258"/>
                    <a:pt x="1840" y="782"/>
                  </a:cubicBezTo>
                  <a:cubicBezTo>
                    <a:pt x="1840" y="354"/>
                    <a:pt x="1487" y="1"/>
                    <a:pt x="1059" y="1"/>
                  </a:cubicBezTo>
                  <a:close/>
                </a:path>
              </a:pathLst>
            </a:custGeom>
            <a:solidFill>
              <a:srgbClr val="00CF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1_1">
    <p:spTree>
      <p:nvGrpSpPr>
        <p:cNvPr id="154" name="Shape 154"/>
        <p:cNvGrpSpPr/>
        <p:nvPr/>
      </p:nvGrpSpPr>
      <p:grpSpPr>
        <a:xfrm>
          <a:off x="0" y="0"/>
          <a:ext cx="0" cy="0"/>
          <a:chOff x="0" y="0"/>
          <a:chExt cx="0" cy="0"/>
        </a:xfrm>
      </p:grpSpPr>
      <p:sp>
        <p:nvSpPr>
          <p:cNvPr id="155" name="Google Shape;155;p27"/>
          <p:cNvSpPr/>
          <p:nvPr/>
        </p:nvSpPr>
        <p:spPr>
          <a:xfrm>
            <a:off x="7131388" y="365350"/>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 name="Google Shape;156;p27"/>
          <p:cNvSpPr/>
          <p:nvPr/>
        </p:nvSpPr>
        <p:spPr>
          <a:xfrm>
            <a:off x="8403188" y="218375"/>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 name="Google Shape;157;p27"/>
          <p:cNvSpPr/>
          <p:nvPr/>
        </p:nvSpPr>
        <p:spPr>
          <a:xfrm>
            <a:off x="7776788" y="362575"/>
            <a:ext cx="52475" cy="5245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 name="Google Shape;158;p27"/>
          <p:cNvSpPr/>
          <p:nvPr/>
        </p:nvSpPr>
        <p:spPr>
          <a:xfrm>
            <a:off x="8539438" y="540950"/>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59" name="Google Shape;159;p27"/>
          <p:cNvGrpSpPr/>
          <p:nvPr/>
        </p:nvGrpSpPr>
        <p:grpSpPr>
          <a:xfrm>
            <a:off x="6626134" y="-164562"/>
            <a:ext cx="121172" cy="760495"/>
            <a:chOff x="5245196" y="3136513"/>
            <a:chExt cx="121172" cy="760495"/>
          </a:xfrm>
        </p:grpSpPr>
        <p:sp>
          <p:nvSpPr>
            <p:cNvPr id="160" name="Google Shape;160;p27"/>
            <p:cNvSpPr/>
            <p:nvPr/>
          </p:nvSpPr>
          <p:spPr>
            <a:xfrm>
              <a:off x="5245196" y="3775810"/>
              <a:ext cx="121172" cy="121198"/>
            </a:xfrm>
            <a:custGeom>
              <a:rect b="b" l="l" r="r" t="t"/>
              <a:pathLst>
                <a:path extrusionOk="0" h="4625" w="4624">
                  <a:moveTo>
                    <a:pt x="0" y="1"/>
                  </a:moveTo>
                  <a:lnTo>
                    <a:pt x="0" y="4624"/>
                  </a:lnTo>
                  <a:lnTo>
                    <a:pt x="4624" y="4624"/>
                  </a:lnTo>
                  <a:lnTo>
                    <a:pt x="4624" y="1"/>
                  </a:lnTo>
                  <a:close/>
                </a:path>
              </a:pathLst>
            </a:custGeom>
            <a:solidFill>
              <a:srgbClr val="E898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 name="Google Shape;161;p27"/>
            <p:cNvSpPr/>
            <p:nvPr/>
          </p:nvSpPr>
          <p:spPr>
            <a:xfrm>
              <a:off x="5309007" y="3136513"/>
              <a:ext cx="8464" cy="554288"/>
            </a:xfrm>
            <a:custGeom>
              <a:rect b="b" l="l" r="r" t="t"/>
              <a:pathLst>
                <a:path extrusionOk="0" h="21152" w="323">
                  <a:moveTo>
                    <a:pt x="166" y="1"/>
                  </a:moveTo>
                  <a:lnTo>
                    <a:pt x="0" y="21152"/>
                  </a:lnTo>
                  <a:lnTo>
                    <a:pt x="322" y="21152"/>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62" name="Google Shape;162;p27"/>
          <p:cNvSpPr/>
          <p:nvPr/>
        </p:nvSpPr>
        <p:spPr>
          <a:xfrm>
            <a:off x="318213" y="4418900"/>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 name="Google Shape;163;p27"/>
          <p:cNvSpPr/>
          <p:nvPr/>
        </p:nvSpPr>
        <p:spPr>
          <a:xfrm>
            <a:off x="454463" y="4741475"/>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 name="Google Shape;164;p27"/>
          <p:cNvSpPr txBox="1"/>
          <p:nvPr>
            <p:ph type="ctrTitle"/>
          </p:nvPr>
        </p:nvSpPr>
        <p:spPr>
          <a:xfrm>
            <a:off x="891226" y="1267450"/>
            <a:ext cx="1881300" cy="644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rgbClr val="000000"/>
              </a:buClr>
              <a:buSzPts val="1800"/>
              <a:buFont typeface="Fira Sans Condensed Medium"/>
              <a:buNone/>
              <a:defRPr sz="2000">
                <a:solidFill>
                  <a:schemeClr val="lt1"/>
                </a:solidFill>
                <a:latin typeface="Advent Pro SemiBold"/>
                <a:ea typeface="Advent Pro SemiBold"/>
                <a:cs typeface="Advent Pro SemiBold"/>
                <a:sym typeface="Advent Pro SemiBold"/>
              </a:defRPr>
            </a:lvl1pPr>
            <a:lvl2pPr lvl="1"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165" name="Google Shape;165;p27"/>
          <p:cNvSpPr txBox="1"/>
          <p:nvPr>
            <p:ph idx="1" type="subTitle"/>
          </p:nvPr>
        </p:nvSpPr>
        <p:spPr>
          <a:xfrm>
            <a:off x="891226" y="3491100"/>
            <a:ext cx="1881300" cy="1112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000000"/>
              </a:buClr>
              <a:buSzPts val="1000"/>
              <a:buNone/>
              <a:defRPr sz="1400"/>
            </a:lvl1pPr>
            <a:lvl2pPr lvl="1" algn="ctr">
              <a:lnSpc>
                <a:spcPct val="100000"/>
              </a:lnSpc>
              <a:spcBef>
                <a:spcPts val="0"/>
              </a:spcBef>
              <a:spcAft>
                <a:spcPts val="0"/>
              </a:spcAft>
              <a:buClr>
                <a:srgbClr val="000000"/>
              </a:buClr>
              <a:buSzPts val="1000"/>
              <a:buNone/>
              <a:defRPr sz="1000">
                <a:solidFill>
                  <a:srgbClr val="000000"/>
                </a:solidFill>
              </a:defRPr>
            </a:lvl2pPr>
            <a:lvl3pPr lvl="2" algn="ctr">
              <a:lnSpc>
                <a:spcPct val="100000"/>
              </a:lnSpc>
              <a:spcBef>
                <a:spcPts val="0"/>
              </a:spcBef>
              <a:spcAft>
                <a:spcPts val="0"/>
              </a:spcAft>
              <a:buClr>
                <a:srgbClr val="000000"/>
              </a:buClr>
              <a:buSzPts val="1000"/>
              <a:buNone/>
              <a:defRPr sz="1000">
                <a:solidFill>
                  <a:srgbClr val="000000"/>
                </a:solidFill>
              </a:defRPr>
            </a:lvl3pPr>
            <a:lvl4pPr lvl="3" algn="ctr">
              <a:lnSpc>
                <a:spcPct val="100000"/>
              </a:lnSpc>
              <a:spcBef>
                <a:spcPts val="0"/>
              </a:spcBef>
              <a:spcAft>
                <a:spcPts val="0"/>
              </a:spcAft>
              <a:buClr>
                <a:srgbClr val="000000"/>
              </a:buClr>
              <a:buSzPts val="1000"/>
              <a:buNone/>
              <a:defRPr sz="1000">
                <a:solidFill>
                  <a:srgbClr val="000000"/>
                </a:solidFill>
              </a:defRPr>
            </a:lvl4pPr>
            <a:lvl5pPr lvl="4" algn="ctr">
              <a:lnSpc>
                <a:spcPct val="100000"/>
              </a:lnSpc>
              <a:spcBef>
                <a:spcPts val="0"/>
              </a:spcBef>
              <a:spcAft>
                <a:spcPts val="0"/>
              </a:spcAft>
              <a:buClr>
                <a:srgbClr val="000000"/>
              </a:buClr>
              <a:buSzPts val="1000"/>
              <a:buNone/>
              <a:defRPr sz="1000">
                <a:solidFill>
                  <a:srgbClr val="000000"/>
                </a:solidFill>
              </a:defRPr>
            </a:lvl5pPr>
            <a:lvl6pPr lvl="5" algn="ctr">
              <a:lnSpc>
                <a:spcPct val="100000"/>
              </a:lnSpc>
              <a:spcBef>
                <a:spcPts val="0"/>
              </a:spcBef>
              <a:spcAft>
                <a:spcPts val="0"/>
              </a:spcAft>
              <a:buClr>
                <a:srgbClr val="000000"/>
              </a:buClr>
              <a:buSzPts val="1000"/>
              <a:buNone/>
              <a:defRPr sz="1000">
                <a:solidFill>
                  <a:srgbClr val="000000"/>
                </a:solidFill>
              </a:defRPr>
            </a:lvl6pPr>
            <a:lvl7pPr lvl="6" algn="ctr">
              <a:lnSpc>
                <a:spcPct val="100000"/>
              </a:lnSpc>
              <a:spcBef>
                <a:spcPts val="0"/>
              </a:spcBef>
              <a:spcAft>
                <a:spcPts val="0"/>
              </a:spcAft>
              <a:buClr>
                <a:srgbClr val="000000"/>
              </a:buClr>
              <a:buSzPts val="1000"/>
              <a:buNone/>
              <a:defRPr sz="1000">
                <a:solidFill>
                  <a:srgbClr val="000000"/>
                </a:solidFill>
              </a:defRPr>
            </a:lvl7pPr>
            <a:lvl8pPr lvl="7" algn="ctr">
              <a:lnSpc>
                <a:spcPct val="100000"/>
              </a:lnSpc>
              <a:spcBef>
                <a:spcPts val="0"/>
              </a:spcBef>
              <a:spcAft>
                <a:spcPts val="0"/>
              </a:spcAft>
              <a:buClr>
                <a:srgbClr val="000000"/>
              </a:buClr>
              <a:buSzPts val="1000"/>
              <a:buNone/>
              <a:defRPr sz="1000">
                <a:solidFill>
                  <a:srgbClr val="000000"/>
                </a:solidFill>
              </a:defRPr>
            </a:lvl8pPr>
            <a:lvl9pPr lvl="8" algn="ctr">
              <a:lnSpc>
                <a:spcPct val="100000"/>
              </a:lnSpc>
              <a:spcBef>
                <a:spcPts val="0"/>
              </a:spcBef>
              <a:spcAft>
                <a:spcPts val="0"/>
              </a:spcAft>
              <a:buClr>
                <a:srgbClr val="000000"/>
              </a:buClr>
              <a:buSzPts val="1000"/>
              <a:buNone/>
              <a:defRPr sz="1000">
                <a:solidFill>
                  <a:srgbClr val="000000"/>
                </a:solidFill>
              </a:defRPr>
            </a:lvl9pPr>
          </a:lstStyle>
          <a:p/>
        </p:txBody>
      </p:sp>
      <p:sp>
        <p:nvSpPr>
          <p:cNvPr id="166" name="Google Shape;166;p27"/>
          <p:cNvSpPr txBox="1"/>
          <p:nvPr>
            <p:ph idx="2" type="ctrTitle"/>
          </p:nvPr>
        </p:nvSpPr>
        <p:spPr>
          <a:xfrm>
            <a:off x="3503173" y="1267450"/>
            <a:ext cx="1881300" cy="644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rgbClr val="000000"/>
              </a:buClr>
              <a:buSzPts val="1800"/>
              <a:buFont typeface="Fira Sans Condensed Medium"/>
              <a:buNone/>
              <a:defRPr sz="2000">
                <a:solidFill>
                  <a:schemeClr val="lt1"/>
                </a:solidFill>
                <a:latin typeface="Advent Pro SemiBold"/>
                <a:ea typeface="Advent Pro SemiBold"/>
                <a:cs typeface="Advent Pro SemiBold"/>
                <a:sym typeface="Advent Pro SemiBold"/>
              </a:defRPr>
            </a:lvl1pPr>
            <a:lvl2pPr lvl="1"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167" name="Google Shape;167;p27"/>
          <p:cNvSpPr txBox="1"/>
          <p:nvPr>
            <p:ph idx="3" type="subTitle"/>
          </p:nvPr>
        </p:nvSpPr>
        <p:spPr>
          <a:xfrm>
            <a:off x="3503173" y="3491100"/>
            <a:ext cx="1881300" cy="1112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000000"/>
              </a:buClr>
              <a:buSzPts val="1000"/>
              <a:buNone/>
              <a:defRPr sz="1400"/>
            </a:lvl1pPr>
            <a:lvl2pPr lvl="1" algn="ctr">
              <a:lnSpc>
                <a:spcPct val="100000"/>
              </a:lnSpc>
              <a:spcBef>
                <a:spcPts val="0"/>
              </a:spcBef>
              <a:spcAft>
                <a:spcPts val="0"/>
              </a:spcAft>
              <a:buClr>
                <a:srgbClr val="000000"/>
              </a:buClr>
              <a:buSzPts val="1000"/>
              <a:buNone/>
              <a:defRPr sz="1000">
                <a:solidFill>
                  <a:srgbClr val="000000"/>
                </a:solidFill>
              </a:defRPr>
            </a:lvl2pPr>
            <a:lvl3pPr lvl="2" algn="ctr">
              <a:lnSpc>
                <a:spcPct val="100000"/>
              </a:lnSpc>
              <a:spcBef>
                <a:spcPts val="0"/>
              </a:spcBef>
              <a:spcAft>
                <a:spcPts val="0"/>
              </a:spcAft>
              <a:buClr>
                <a:srgbClr val="000000"/>
              </a:buClr>
              <a:buSzPts val="1000"/>
              <a:buNone/>
              <a:defRPr sz="1000">
                <a:solidFill>
                  <a:srgbClr val="000000"/>
                </a:solidFill>
              </a:defRPr>
            </a:lvl3pPr>
            <a:lvl4pPr lvl="3" algn="ctr">
              <a:lnSpc>
                <a:spcPct val="100000"/>
              </a:lnSpc>
              <a:spcBef>
                <a:spcPts val="0"/>
              </a:spcBef>
              <a:spcAft>
                <a:spcPts val="0"/>
              </a:spcAft>
              <a:buClr>
                <a:srgbClr val="000000"/>
              </a:buClr>
              <a:buSzPts val="1000"/>
              <a:buNone/>
              <a:defRPr sz="1000">
                <a:solidFill>
                  <a:srgbClr val="000000"/>
                </a:solidFill>
              </a:defRPr>
            </a:lvl4pPr>
            <a:lvl5pPr lvl="4" algn="ctr">
              <a:lnSpc>
                <a:spcPct val="100000"/>
              </a:lnSpc>
              <a:spcBef>
                <a:spcPts val="0"/>
              </a:spcBef>
              <a:spcAft>
                <a:spcPts val="0"/>
              </a:spcAft>
              <a:buClr>
                <a:srgbClr val="000000"/>
              </a:buClr>
              <a:buSzPts val="1000"/>
              <a:buNone/>
              <a:defRPr sz="1000">
                <a:solidFill>
                  <a:srgbClr val="000000"/>
                </a:solidFill>
              </a:defRPr>
            </a:lvl5pPr>
            <a:lvl6pPr lvl="5" algn="ctr">
              <a:lnSpc>
                <a:spcPct val="100000"/>
              </a:lnSpc>
              <a:spcBef>
                <a:spcPts val="0"/>
              </a:spcBef>
              <a:spcAft>
                <a:spcPts val="0"/>
              </a:spcAft>
              <a:buClr>
                <a:srgbClr val="000000"/>
              </a:buClr>
              <a:buSzPts val="1000"/>
              <a:buNone/>
              <a:defRPr sz="1000">
                <a:solidFill>
                  <a:srgbClr val="000000"/>
                </a:solidFill>
              </a:defRPr>
            </a:lvl6pPr>
            <a:lvl7pPr lvl="6" algn="ctr">
              <a:lnSpc>
                <a:spcPct val="100000"/>
              </a:lnSpc>
              <a:spcBef>
                <a:spcPts val="0"/>
              </a:spcBef>
              <a:spcAft>
                <a:spcPts val="0"/>
              </a:spcAft>
              <a:buClr>
                <a:srgbClr val="000000"/>
              </a:buClr>
              <a:buSzPts val="1000"/>
              <a:buNone/>
              <a:defRPr sz="1000">
                <a:solidFill>
                  <a:srgbClr val="000000"/>
                </a:solidFill>
              </a:defRPr>
            </a:lvl7pPr>
            <a:lvl8pPr lvl="7" algn="ctr">
              <a:lnSpc>
                <a:spcPct val="100000"/>
              </a:lnSpc>
              <a:spcBef>
                <a:spcPts val="0"/>
              </a:spcBef>
              <a:spcAft>
                <a:spcPts val="0"/>
              </a:spcAft>
              <a:buClr>
                <a:srgbClr val="000000"/>
              </a:buClr>
              <a:buSzPts val="1000"/>
              <a:buNone/>
              <a:defRPr sz="1000">
                <a:solidFill>
                  <a:srgbClr val="000000"/>
                </a:solidFill>
              </a:defRPr>
            </a:lvl8pPr>
            <a:lvl9pPr lvl="8" algn="ctr">
              <a:lnSpc>
                <a:spcPct val="100000"/>
              </a:lnSpc>
              <a:spcBef>
                <a:spcPts val="0"/>
              </a:spcBef>
              <a:spcAft>
                <a:spcPts val="0"/>
              </a:spcAft>
              <a:buClr>
                <a:srgbClr val="000000"/>
              </a:buClr>
              <a:buSzPts val="1000"/>
              <a:buNone/>
              <a:defRPr sz="1000">
                <a:solidFill>
                  <a:srgbClr val="000000"/>
                </a:solidFill>
              </a:defRPr>
            </a:lvl9pPr>
          </a:lstStyle>
          <a:p/>
        </p:txBody>
      </p:sp>
      <p:sp>
        <p:nvSpPr>
          <p:cNvPr id="168" name="Google Shape;168;p27"/>
          <p:cNvSpPr txBox="1"/>
          <p:nvPr>
            <p:ph idx="4" type="ctrTitle"/>
          </p:nvPr>
        </p:nvSpPr>
        <p:spPr>
          <a:xfrm>
            <a:off x="6124594" y="1267450"/>
            <a:ext cx="1881300" cy="644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rgbClr val="000000"/>
              </a:buClr>
              <a:buSzPts val="1800"/>
              <a:buFont typeface="Fira Sans Condensed Medium"/>
              <a:buNone/>
              <a:defRPr sz="2000">
                <a:solidFill>
                  <a:schemeClr val="lt1"/>
                </a:solidFill>
                <a:latin typeface="Advent Pro SemiBold"/>
                <a:ea typeface="Advent Pro SemiBold"/>
                <a:cs typeface="Advent Pro SemiBold"/>
                <a:sym typeface="Advent Pro SemiBold"/>
              </a:defRPr>
            </a:lvl1pPr>
            <a:lvl2pPr lvl="1"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169" name="Google Shape;169;p27"/>
          <p:cNvSpPr txBox="1"/>
          <p:nvPr>
            <p:ph idx="5" type="subTitle"/>
          </p:nvPr>
        </p:nvSpPr>
        <p:spPr>
          <a:xfrm>
            <a:off x="6124594" y="3491100"/>
            <a:ext cx="1881300" cy="1112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000000"/>
              </a:buClr>
              <a:buSzPts val="1000"/>
              <a:buNone/>
              <a:defRPr sz="1400"/>
            </a:lvl1pPr>
            <a:lvl2pPr lvl="1" algn="ctr">
              <a:lnSpc>
                <a:spcPct val="100000"/>
              </a:lnSpc>
              <a:spcBef>
                <a:spcPts val="0"/>
              </a:spcBef>
              <a:spcAft>
                <a:spcPts val="0"/>
              </a:spcAft>
              <a:buClr>
                <a:srgbClr val="000000"/>
              </a:buClr>
              <a:buSzPts val="1000"/>
              <a:buNone/>
              <a:defRPr sz="1000">
                <a:solidFill>
                  <a:srgbClr val="000000"/>
                </a:solidFill>
              </a:defRPr>
            </a:lvl2pPr>
            <a:lvl3pPr lvl="2" algn="ctr">
              <a:lnSpc>
                <a:spcPct val="100000"/>
              </a:lnSpc>
              <a:spcBef>
                <a:spcPts val="0"/>
              </a:spcBef>
              <a:spcAft>
                <a:spcPts val="0"/>
              </a:spcAft>
              <a:buClr>
                <a:srgbClr val="000000"/>
              </a:buClr>
              <a:buSzPts val="1000"/>
              <a:buNone/>
              <a:defRPr sz="1000">
                <a:solidFill>
                  <a:srgbClr val="000000"/>
                </a:solidFill>
              </a:defRPr>
            </a:lvl3pPr>
            <a:lvl4pPr lvl="3" algn="ctr">
              <a:lnSpc>
                <a:spcPct val="100000"/>
              </a:lnSpc>
              <a:spcBef>
                <a:spcPts val="0"/>
              </a:spcBef>
              <a:spcAft>
                <a:spcPts val="0"/>
              </a:spcAft>
              <a:buClr>
                <a:srgbClr val="000000"/>
              </a:buClr>
              <a:buSzPts val="1000"/>
              <a:buNone/>
              <a:defRPr sz="1000">
                <a:solidFill>
                  <a:srgbClr val="000000"/>
                </a:solidFill>
              </a:defRPr>
            </a:lvl4pPr>
            <a:lvl5pPr lvl="4" algn="ctr">
              <a:lnSpc>
                <a:spcPct val="100000"/>
              </a:lnSpc>
              <a:spcBef>
                <a:spcPts val="0"/>
              </a:spcBef>
              <a:spcAft>
                <a:spcPts val="0"/>
              </a:spcAft>
              <a:buClr>
                <a:srgbClr val="000000"/>
              </a:buClr>
              <a:buSzPts val="1000"/>
              <a:buNone/>
              <a:defRPr sz="1000">
                <a:solidFill>
                  <a:srgbClr val="000000"/>
                </a:solidFill>
              </a:defRPr>
            </a:lvl5pPr>
            <a:lvl6pPr lvl="5" algn="ctr">
              <a:lnSpc>
                <a:spcPct val="100000"/>
              </a:lnSpc>
              <a:spcBef>
                <a:spcPts val="0"/>
              </a:spcBef>
              <a:spcAft>
                <a:spcPts val="0"/>
              </a:spcAft>
              <a:buClr>
                <a:srgbClr val="000000"/>
              </a:buClr>
              <a:buSzPts val="1000"/>
              <a:buNone/>
              <a:defRPr sz="1000">
                <a:solidFill>
                  <a:srgbClr val="000000"/>
                </a:solidFill>
              </a:defRPr>
            </a:lvl6pPr>
            <a:lvl7pPr lvl="6" algn="ctr">
              <a:lnSpc>
                <a:spcPct val="100000"/>
              </a:lnSpc>
              <a:spcBef>
                <a:spcPts val="0"/>
              </a:spcBef>
              <a:spcAft>
                <a:spcPts val="0"/>
              </a:spcAft>
              <a:buClr>
                <a:srgbClr val="000000"/>
              </a:buClr>
              <a:buSzPts val="1000"/>
              <a:buNone/>
              <a:defRPr sz="1000">
                <a:solidFill>
                  <a:srgbClr val="000000"/>
                </a:solidFill>
              </a:defRPr>
            </a:lvl7pPr>
            <a:lvl8pPr lvl="7" algn="ctr">
              <a:lnSpc>
                <a:spcPct val="100000"/>
              </a:lnSpc>
              <a:spcBef>
                <a:spcPts val="0"/>
              </a:spcBef>
              <a:spcAft>
                <a:spcPts val="0"/>
              </a:spcAft>
              <a:buClr>
                <a:srgbClr val="000000"/>
              </a:buClr>
              <a:buSzPts val="1000"/>
              <a:buNone/>
              <a:defRPr sz="1000">
                <a:solidFill>
                  <a:srgbClr val="000000"/>
                </a:solidFill>
              </a:defRPr>
            </a:lvl8pPr>
            <a:lvl9pPr lvl="8" algn="ctr">
              <a:lnSpc>
                <a:spcPct val="100000"/>
              </a:lnSpc>
              <a:spcBef>
                <a:spcPts val="0"/>
              </a:spcBef>
              <a:spcAft>
                <a:spcPts val="0"/>
              </a:spcAft>
              <a:buClr>
                <a:srgbClr val="000000"/>
              </a:buClr>
              <a:buSzPts val="1000"/>
              <a:buNone/>
              <a:defRPr sz="1000">
                <a:solidFill>
                  <a:srgbClr val="000000"/>
                </a:solidFill>
              </a:defRPr>
            </a:lvl9pPr>
          </a:lstStyle>
          <a:p/>
        </p:txBody>
      </p:sp>
      <p:sp>
        <p:nvSpPr>
          <p:cNvPr id="170" name="Google Shape;170;p27"/>
          <p:cNvSpPr txBox="1"/>
          <p:nvPr>
            <p:ph idx="6" type="ctrTitle"/>
          </p:nvPr>
        </p:nvSpPr>
        <p:spPr>
          <a:xfrm>
            <a:off x="618825" y="411675"/>
            <a:ext cx="4727700" cy="577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000000"/>
              </a:buClr>
              <a:buSzPts val="3600"/>
              <a:buNone/>
              <a:defRPr b="0" i="0" sz="3000"/>
            </a:lvl1pPr>
            <a:lvl2pPr lvl="1" algn="ctr">
              <a:lnSpc>
                <a:spcPct val="100000"/>
              </a:lnSpc>
              <a:spcBef>
                <a:spcPts val="0"/>
              </a:spcBef>
              <a:spcAft>
                <a:spcPts val="0"/>
              </a:spcAft>
              <a:buClr>
                <a:srgbClr val="D9D9D9"/>
              </a:buClr>
              <a:buSzPts val="1800"/>
              <a:buNone/>
              <a:defRPr sz="1800">
                <a:solidFill>
                  <a:srgbClr val="D9D9D9"/>
                </a:solidFill>
              </a:defRPr>
            </a:lvl2pPr>
            <a:lvl3pPr lvl="2" algn="ctr">
              <a:lnSpc>
                <a:spcPct val="100000"/>
              </a:lnSpc>
              <a:spcBef>
                <a:spcPts val="0"/>
              </a:spcBef>
              <a:spcAft>
                <a:spcPts val="0"/>
              </a:spcAft>
              <a:buClr>
                <a:srgbClr val="D9D9D9"/>
              </a:buClr>
              <a:buSzPts val="1800"/>
              <a:buNone/>
              <a:defRPr sz="1800">
                <a:solidFill>
                  <a:srgbClr val="D9D9D9"/>
                </a:solidFill>
              </a:defRPr>
            </a:lvl3pPr>
            <a:lvl4pPr lvl="3" algn="ctr">
              <a:lnSpc>
                <a:spcPct val="100000"/>
              </a:lnSpc>
              <a:spcBef>
                <a:spcPts val="0"/>
              </a:spcBef>
              <a:spcAft>
                <a:spcPts val="0"/>
              </a:spcAft>
              <a:buClr>
                <a:srgbClr val="D9D9D9"/>
              </a:buClr>
              <a:buSzPts val="1800"/>
              <a:buNone/>
              <a:defRPr sz="1800">
                <a:solidFill>
                  <a:srgbClr val="D9D9D9"/>
                </a:solidFill>
              </a:defRPr>
            </a:lvl4pPr>
            <a:lvl5pPr lvl="4" algn="ctr">
              <a:lnSpc>
                <a:spcPct val="100000"/>
              </a:lnSpc>
              <a:spcBef>
                <a:spcPts val="0"/>
              </a:spcBef>
              <a:spcAft>
                <a:spcPts val="0"/>
              </a:spcAft>
              <a:buClr>
                <a:srgbClr val="D9D9D9"/>
              </a:buClr>
              <a:buSzPts val="1800"/>
              <a:buNone/>
              <a:defRPr sz="1800">
                <a:solidFill>
                  <a:srgbClr val="D9D9D9"/>
                </a:solidFill>
              </a:defRPr>
            </a:lvl5pPr>
            <a:lvl6pPr lvl="5" algn="ctr">
              <a:lnSpc>
                <a:spcPct val="100000"/>
              </a:lnSpc>
              <a:spcBef>
                <a:spcPts val="0"/>
              </a:spcBef>
              <a:spcAft>
                <a:spcPts val="0"/>
              </a:spcAft>
              <a:buClr>
                <a:srgbClr val="D9D9D9"/>
              </a:buClr>
              <a:buSzPts val="1800"/>
              <a:buNone/>
              <a:defRPr sz="1800">
                <a:solidFill>
                  <a:srgbClr val="D9D9D9"/>
                </a:solidFill>
              </a:defRPr>
            </a:lvl6pPr>
            <a:lvl7pPr lvl="6" algn="ctr">
              <a:lnSpc>
                <a:spcPct val="100000"/>
              </a:lnSpc>
              <a:spcBef>
                <a:spcPts val="0"/>
              </a:spcBef>
              <a:spcAft>
                <a:spcPts val="0"/>
              </a:spcAft>
              <a:buClr>
                <a:srgbClr val="D9D9D9"/>
              </a:buClr>
              <a:buSzPts val="1800"/>
              <a:buNone/>
              <a:defRPr sz="1800">
                <a:solidFill>
                  <a:srgbClr val="D9D9D9"/>
                </a:solidFill>
              </a:defRPr>
            </a:lvl7pPr>
            <a:lvl8pPr lvl="7" algn="ctr">
              <a:lnSpc>
                <a:spcPct val="100000"/>
              </a:lnSpc>
              <a:spcBef>
                <a:spcPts val="0"/>
              </a:spcBef>
              <a:spcAft>
                <a:spcPts val="0"/>
              </a:spcAft>
              <a:buClr>
                <a:srgbClr val="D9D9D9"/>
              </a:buClr>
              <a:buSzPts val="1800"/>
              <a:buNone/>
              <a:defRPr sz="1800">
                <a:solidFill>
                  <a:srgbClr val="D9D9D9"/>
                </a:solidFill>
              </a:defRPr>
            </a:lvl8pPr>
            <a:lvl9pPr lvl="8" algn="ctr">
              <a:lnSpc>
                <a:spcPct val="100000"/>
              </a:lnSpc>
              <a:spcBef>
                <a:spcPts val="0"/>
              </a:spcBef>
              <a:spcAft>
                <a:spcPts val="0"/>
              </a:spcAft>
              <a:buClr>
                <a:srgbClr val="D9D9D9"/>
              </a:buClr>
              <a:buSzPts val="1800"/>
              <a:buNone/>
              <a:defRPr sz="1800">
                <a:solidFill>
                  <a:srgbClr val="D9D9D9"/>
                </a:solidFil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2">
    <p:spTree>
      <p:nvGrpSpPr>
        <p:cNvPr id="171" name="Shape 171"/>
        <p:cNvGrpSpPr/>
        <p:nvPr/>
      </p:nvGrpSpPr>
      <p:grpSpPr>
        <a:xfrm>
          <a:off x="0" y="0"/>
          <a:ext cx="0" cy="0"/>
          <a:chOff x="0" y="0"/>
          <a:chExt cx="0" cy="0"/>
        </a:xfrm>
      </p:grpSpPr>
      <p:sp>
        <p:nvSpPr>
          <p:cNvPr id="172" name="Google Shape;172;p28"/>
          <p:cNvSpPr txBox="1"/>
          <p:nvPr>
            <p:ph type="ctrTitle"/>
          </p:nvPr>
        </p:nvSpPr>
        <p:spPr>
          <a:xfrm>
            <a:off x="1218541" y="1373195"/>
            <a:ext cx="1881300" cy="644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rgbClr val="000000"/>
              </a:buClr>
              <a:buSzPts val="1800"/>
              <a:buFont typeface="Fira Sans Condensed Medium"/>
              <a:buNone/>
              <a:defRPr b="0" i="0" sz="2000">
                <a:solidFill>
                  <a:schemeClr val="lt1"/>
                </a:solidFill>
              </a:defRPr>
            </a:lvl1pPr>
            <a:lvl2pPr lvl="1"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173" name="Google Shape;173;p28"/>
          <p:cNvSpPr txBox="1"/>
          <p:nvPr>
            <p:ph idx="1" type="subTitle"/>
          </p:nvPr>
        </p:nvSpPr>
        <p:spPr>
          <a:xfrm>
            <a:off x="1218541" y="1865495"/>
            <a:ext cx="1881300" cy="644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000000"/>
              </a:buClr>
              <a:buSzPts val="1000"/>
              <a:buNone/>
              <a:defRPr sz="1400"/>
            </a:lvl1pPr>
            <a:lvl2pPr lvl="1" algn="ctr">
              <a:lnSpc>
                <a:spcPct val="100000"/>
              </a:lnSpc>
              <a:spcBef>
                <a:spcPts val="0"/>
              </a:spcBef>
              <a:spcAft>
                <a:spcPts val="0"/>
              </a:spcAft>
              <a:buClr>
                <a:srgbClr val="000000"/>
              </a:buClr>
              <a:buSzPts val="1000"/>
              <a:buNone/>
              <a:defRPr sz="1000">
                <a:solidFill>
                  <a:srgbClr val="000000"/>
                </a:solidFill>
              </a:defRPr>
            </a:lvl2pPr>
            <a:lvl3pPr lvl="2" algn="ctr">
              <a:lnSpc>
                <a:spcPct val="100000"/>
              </a:lnSpc>
              <a:spcBef>
                <a:spcPts val="0"/>
              </a:spcBef>
              <a:spcAft>
                <a:spcPts val="0"/>
              </a:spcAft>
              <a:buClr>
                <a:srgbClr val="000000"/>
              </a:buClr>
              <a:buSzPts val="1000"/>
              <a:buNone/>
              <a:defRPr sz="1000">
                <a:solidFill>
                  <a:srgbClr val="000000"/>
                </a:solidFill>
              </a:defRPr>
            </a:lvl3pPr>
            <a:lvl4pPr lvl="3" algn="ctr">
              <a:lnSpc>
                <a:spcPct val="100000"/>
              </a:lnSpc>
              <a:spcBef>
                <a:spcPts val="0"/>
              </a:spcBef>
              <a:spcAft>
                <a:spcPts val="0"/>
              </a:spcAft>
              <a:buClr>
                <a:srgbClr val="000000"/>
              </a:buClr>
              <a:buSzPts val="1000"/>
              <a:buNone/>
              <a:defRPr sz="1000">
                <a:solidFill>
                  <a:srgbClr val="000000"/>
                </a:solidFill>
              </a:defRPr>
            </a:lvl4pPr>
            <a:lvl5pPr lvl="4" algn="ctr">
              <a:lnSpc>
                <a:spcPct val="100000"/>
              </a:lnSpc>
              <a:spcBef>
                <a:spcPts val="0"/>
              </a:spcBef>
              <a:spcAft>
                <a:spcPts val="0"/>
              </a:spcAft>
              <a:buClr>
                <a:srgbClr val="000000"/>
              </a:buClr>
              <a:buSzPts val="1000"/>
              <a:buNone/>
              <a:defRPr sz="1000">
                <a:solidFill>
                  <a:srgbClr val="000000"/>
                </a:solidFill>
              </a:defRPr>
            </a:lvl5pPr>
            <a:lvl6pPr lvl="5" algn="ctr">
              <a:lnSpc>
                <a:spcPct val="100000"/>
              </a:lnSpc>
              <a:spcBef>
                <a:spcPts val="0"/>
              </a:spcBef>
              <a:spcAft>
                <a:spcPts val="0"/>
              </a:spcAft>
              <a:buClr>
                <a:srgbClr val="000000"/>
              </a:buClr>
              <a:buSzPts val="1000"/>
              <a:buNone/>
              <a:defRPr sz="1000">
                <a:solidFill>
                  <a:srgbClr val="000000"/>
                </a:solidFill>
              </a:defRPr>
            </a:lvl6pPr>
            <a:lvl7pPr lvl="6" algn="ctr">
              <a:lnSpc>
                <a:spcPct val="100000"/>
              </a:lnSpc>
              <a:spcBef>
                <a:spcPts val="0"/>
              </a:spcBef>
              <a:spcAft>
                <a:spcPts val="0"/>
              </a:spcAft>
              <a:buClr>
                <a:srgbClr val="000000"/>
              </a:buClr>
              <a:buSzPts val="1000"/>
              <a:buNone/>
              <a:defRPr sz="1000">
                <a:solidFill>
                  <a:srgbClr val="000000"/>
                </a:solidFill>
              </a:defRPr>
            </a:lvl7pPr>
            <a:lvl8pPr lvl="7" algn="ctr">
              <a:lnSpc>
                <a:spcPct val="100000"/>
              </a:lnSpc>
              <a:spcBef>
                <a:spcPts val="0"/>
              </a:spcBef>
              <a:spcAft>
                <a:spcPts val="0"/>
              </a:spcAft>
              <a:buClr>
                <a:srgbClr val="000000"/>
              </a:buClr>
              <a:buSzPts val="1000"/>
              <a:buNone/>
              <a:defRPr sz="1000">
                <a:solidFill>
                  <a:srgbClr val="000000"/>
                </a:solidFill>
              </a:defRPr>
            </a:lvl8pPr>
            <a:lvl9pPr lvl="8" algn="ctr">
              <a:lnSpc>
                <a:spcPct val="100000"/>
              </a:lnSpc>
              <a:spcBef>
                <a:spcPts val="0"/>
              </a:spcBef>
              <a:spcAft>
                <a:spcPts val="0"/>
              </a:spcAft>
              <a:buClr>
                <a:srgbClr val="000000"/>
              </a:buClr>
              <a:buSzPts val="1000"/>
              <a:buNone/>
              <a:defRPr sz="1000">
                <a:solidFill>
                  <a:srgbClr val="000000"/>
                </a:solidFill>
              </a:defRPr>
            </a:lvl9pPr>
          </a:lstStyle>
          <a:p/>
        </p:txBody>
      </p:sp>
      <p:sp>
        <p:nvSpPr>
          <p:cNvPr id="174" name="Google Shape;174;p28"/>
          <p:cNvSpPr txBox="1"/>
          <p:nvPr>
            <p:ph idx="2" type="ctrTitle"/>
          </p:nvPr>
        </p:nvSpPr>
        <p:spPr>
          <a:xfrm>
            <a:off x="6054555" y="1373195"/>
            <a:ext cx="1881300" cy="644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rgbClr val="000000"/>
              </a:buClr>
              <a:buSzPts val="1800"/>
              <a:buFont typeface="Fira Sans Condensed Medium"/>
              <a:buNone/>
              <a:defRPr b="0" i="0" sz="2000">
                <a:solidFill>
                  <a:schemeClr val="lt1"/>
                </a:solidFill>
              </a:defRPr>
            </a:lvl1pPr>
            <a:lvl2pPr lvl="1"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175" name="Google Shape;175;p28"/>
          <p:cNvSpPr txBox="1"/>
          <p:nvPr>
            <p:ph idx="3" type="subTitle"/>
          </p:nvPr>
        </p:nvSpPr>
        <p:spPr>
          <a:xfrm>
            <a:off x="6054555" y="1865495"/>
            <a:ext cx="1881300" cy="644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000000"/>
              </a:buClr>
              <a:buSzPts val="1000"/>
              <a:buNone/>
              <a:defRPr sz="1400"/>
            </a:lvl1pPr>
            <a:lvl2pPr lvl="1" algn="ctr">
              <a:lnSpc>
                <a:spcPct val="100000"/>
              </a:lnSpc>
              <a:spcBef>
                <a:spcPts val="0"/>
              </a:spcBef>
              <a:spcAft>
                <a:spcPts val="0"/>
              </a:spcAft>
              <a:buClr>
                <a:srgbClr val="000000"/>
              </a:buClr>
              <a:buSzPts val="1000"/>
              <a:buNone/>
              <a:defRPr sz="1000">
                <a:solidFill>
                  <a:srgbClr val="000000"/>
                </a:solidFill>
              </a:defRPr>
            </a:lvl2pPr>
            <a:lvl3pPr lvl="2" algn="ctr">
              <a:lnSpc>
                <a:spcPct val="100000"/>
              </a:lnSpc>
              <a:spcBef>
                <a:spcPts val="0"/>
              </a:spcBef>
              <a:spcAft>
                <a:spcPts val="0"/>
              </a:spcAft>
              <a:buClr>
                <a:srgbClr val="000000"/>
              </a:buClr>
              <a:buSzPts val="1000"/>
              <a:buNone/>
              <a:defRPr sz="1000">
                <a:solidFill>
                  <a:srgbClr val="000000"/>
                </a:solidFill>
              </a:defRPr>
            </a:lvl3pPr>
            <a:lvl4pPr lvl="3" algn="ctr">
              <a:lnSpc>
                <a:spcPct val="100000"/>
              </a:lnSpc>
              <a:spcBef>
                <a:spcPts val="0"/>
              </a:spcBef>
              <a:spcAft>
                <a:spcPts val="0"/>
              </a:spcAft>
              <a:buClr>
                <a:srgbClr val="000000"/>
              </a:buClr>
              <a:buSzPts val="1000"/>
              <a:buNone/>
              <a:defRPr sz="1000">
                <a:solidFill>
                  <a:srgbClr val="000000"/>
                </a:solidFill>
              </a:defRPr>
            </a:lvl4pPr>
            <a:lvl5pPr lvl="4" algn="ctr">
              <a:lnSpc>
                <a:spcPct val="100000"/>
              </a:lnSpc>
              <a:spcBef>
                <a:spcPts val="0"/>
              </a:spcBef>
              <a:spcAft>
                <a:spcPts val="0"/>
              </a:spcAft>
              <a:buClr>
                <a:srgbClr val="000000"/>
              </a:buClr>
              <a:buSzPts val="1000"/>
              <a:buNone/>
              <a:defRPr sz="1000">
                <a:solidFill>
                  <a:srgbClr val="000000"/>
                </a:solidFill>
              </a:defRPr>
            </a:lvl5pPr>
            <a:lvl6pPr lvl="5" algn="ctr">
              <a:lnSpc>
                <a:spcPct val="100000"/>
              </a:lnSpc>
              <a:spcBef>
                <a:spcPts val="0"/>
              </a:spcBef>
              <a:spcAft>
                <a:spcPts val="0"/>
              </a:spcAft>
              <a:buClr>
                <a:srgbClr val="000000"/>
              </a:buClr>
              <a:buSzPts val="1000"/>
              <a:buNone/>
              <a:defRPr sz="1000">
                <a:solidFill>
                  <a:srgbClr val="000000"/>
                </a:solidFill>
              </a:defRPr>
            </a:lvl6pPr>
            <a:lvl7pPr lvl="6" algn="ctr">
              <a:lnSpc>
                <a:spcPct val="100000"/>
              </a:lnSpc>
              <a:spcBef>
                <a:spcPts val="0"/>
              </a:spcBef>
              <a:spcAft>
                <a:spcPts val="0"/>
              </a:spcAft>
              <a:buClr>
                <a:srgbClr val="000000"/>
              </a:buClr>
              <a:buSzPts val="1000"/>
              <a:buNone/>
              <a:defRPr sz="1000">
                <a:solidFill>
                  <a:srgbClr val="000000"/>
                </a:solidFill>
              </a:defRPr>
            </a:lvl7pPr>
            <a:lvl8pPr lvl="7" algn="ctr">
              <a:lnSpc>
                <a:spcPct val="100000"/>
              </a:lnSpc>
              <a:spcBef>
                <a:spcPts val="0"/>
              </a:spcBef>
              <a:spcAft>
                <a:spcPts val="0"/>
              </a:spcAft>
              <a:buClr>
                <a:srgbClr val="000000"/>
              </a:buClr>
              <a:buSzPts val="1000"/>
              <a:buNone/>
              <a:defRPr sz="1000">
                <a:solidFill>
                  <a:srgbClr val="000000"/>
                </a:solidFill>
              </a:defRPr>
            </a:lvl8pPr>
            <a:lvl9pPr lvl="8" algn="ctr">
              <a:lnSpc>
                <a:spcPct val="100000"/>
              </a:lnSpc>
              <a:spcBef>
                <a:spcPts val="0"/>
              </a:spcBef>
              <a:spcAft>
                <a:spcPts val="0"/>
              </a:spcAft>
              <a:buClr>
                <a:srgbClr val="000000"/>
              </a:buClr>
              <a:buSzPts val="1000"/>
              <a:buNone/>
              <a:defRPr sz="1000">
                <a:solidFill>
                  <a:srgbClr val="000000"/>
                </a:solidFill>
              </a:defRPr>
            </a:lvl9pPr>
          </a:lstStyle>
          <a:p/>
        </p:txBody>
      </p:sp>
      <p:sp>
        <p:nvSpPr>
          <p:cNvPr id="176" name="Google Shape;176;p28"/>
          <p:cNvSpPr txBox="1"/>
          <p:nvPr>
            <p:ph idx="4" type="ctrTitle"/>
          </p:nvPr>
        </p:nvSpPr>
        <p:spPr>
          <a:xfrm>
            <a:off x="1218541" y="2778806"/>
            <a:ext cx="1881300" cy="644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rgbClr val="000000"/>
              </a:buClr>
              <a:buSzPts val="1800"/>
              <a:buFont typeface="Fira Sans Condensed Medium"/>
              <a:buNone/>
              <a:defRPr b="0" i="0" sz="2000">
                <a:solidFill>
                  <a:schemeClr val="lt1"/>
                </a:solidFill>
              </a:defRPr>
            </a:lvl1pPr>
            <a:lvl2pPr lvl="1"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177" name="Google Shape;177;p28"/>
          <p:cNvSpPr txBox="1"/>
          <p:nvPr>
            <p:ph idx="5" type="subTitle"/>
          </p:nvPr>
        </p:nvSpPr>
        <p:spPr>
          <a:xfrm>
            <a:off x="1116841" y="3271106"/>
            <a:ext cx="2084700" cy="644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000000"/>
              </a:buClr>
              <a:buSzPts val="1000"/>
              <a:buNone/>
              <a:defRPr sz="1400"/>
            </a:lvl1pPr>
            <a:lvl2pPr lvl="1" algn="ctr">
              <a:lnSpc>
                <a:spcPct val="100000"/>
              </a:lnSpc>
              <a:spcBef>
                <a:spcPts val="0"/>
              </a:spcBef>
              <a:spcAft>
                <a:spcPts val="0"/>
              </a:spcAft>
              <a:buClr>
                <a:srgbClr val="000000"/>
              </a:buClr>
              <a:buSzPts val="1000"/>
              <a:buNone/>
              <a:defRPr sz="1000">
                <a:solidFill>
                  <a:srgbClr val="000000"/>
                </a:solidFill>
              </a:defRPr>
            </a:lvl2pPr>
            <a:lvl3pPr lvl="2" algn="ctr">
              <a:lnSpc>
                <a:spcPct val="100000"/>
              </a:lnSpc>
              <a:spcBef>
                <a:spcPts val="0"/>
              </a:spcBef>
              <a:spcAft>
                <a:spcPts val="0"/>
              </a:spcAft>
              <a:buClr>
                <a:srgbClr val="000000"/>
              </a:buClr>
              <a:buSzPts val="1000"/>
              <a:buNone/>
              <a:defRPr sz="1000">
                <a:solidFill>
                  <a:srgbClr val="000000"/>
                </a:solidFill>
              </a:defRPr>
            </a:lvl3pPr>
            <a:lvl4pPr lvl="3" algn="ctr">
              <a:lnSpc>
                <a:spcPct val="100000"/>
              </a:lnSpc>
              <a:spcBef>
                <a:spcPts val="0"/>
              </a:spcBef>
              <a:spcAft>
                <a:spcPts val="0"/>
              </a:spcAft>
              <a:buClr>
                <a:srgbClr val="000000"/>
              </a:buClr>
              <a:buSzPts val="1000"/>
              <a:buNone/>
              <a:defRPr sz="1000">
                <a:solidFill>
                  <a:srgbClr val="000000"/>
                </a:solidFill>
              </a:defRPr>
            </a:lvl4pPr>
            <a:lvl5pPr lvl="4" algn="ctr">
              <a:lnSpc>
                <a:spcPct val="100000"/>
              </a:lnSpc>
              <a:spcBef>
                <a:spcPts val="0"/>
              </a:spcBef>
              <a:spcAft>
                <a:spcPts val="0"/>
              </a:spcAft>
              <a:buClr>
                <a:srgbClr val="000000"/>
              </a:buClr>
              <a:buSzPts val="1000"/>
              <a:buNone/>
              <a:defRPr sz="1000">
                <a:solidFill>
                  <a:srgbClr val="000000"/>
                </a:solidFill>
              </a:defRPr>
            </a:lvl5pPr>
            <a:lvl6pPr lvl="5" algn="ctr">
              <a:lnSpc>
                <a:spcPct val="100000"/>
              </a:lnSpc>
              <a:spcBef>
                <a:spcPts val="0"/>
              </a:spcBef>
              <a:spcAft>
                <a:spcPts val="0"/>
              </a:spcAft>
              <a:buClr>
                <a:srgbClr val="000000"/>
              </a:buClr>
              <a:buSzPts val="1000"/>
              <a:buNone/>
              <a:defRPr sz="1000">
                <a:solidFill>
                  <a:srgbClr val="000000"/>
                </a:solidFill>
              </a:defRPr>
            </a:lvl6pPr>
            <a:lvl7pPr lvl="6" algn="ctr">
              <a:lnSpc>
                <a:spcPct val="100000"/>
              </a:lnSpc>
              <a:spcBef>
                <a:spcPts val="0"/>
              </a:spcBef>
              <a:spcAft>
                <a:spcPts val="0"/>
              </a:spcAft>
              <a:buClr>
                <a:srgbClr val="000000"/>
              </a:buClr>
              <a:buSzPts val="1000"/>
              <a:buNone/>
              <a:defRPr sz="1000">
                <a:solidFill>
                  <a:srgbClr val="000000"/>
                </a:solidFill>
              </a:defRPr>
            </a:lvl7pPr>
            <a:lvl8pPr lvl="7" algn="ctr">
              <a:lnSpc>
                <a:spcPct val="100000"/>
              </a:lnSpc>
              <a:spcBef>
                <a:spcPts val="0"/>
              </a:spcBef>
              <a:spcAft>
                <a:spcPts val="0"/>
              </a:spcAft>
              <a:buClr>
                <a:srgbClr val="000000"/>
              </a:buClr>
              <a:buSzPts val="1000"/>
              <a:buNone/>
              <a:defRPr sz="1000">
                <a:solidFill>
                  <a:srgbClr val="000000"/>
                </a:solidFill>
              </a:defRPr>
            </a:lvl8pPr>
            <a:lvl9pPr lvl="8" algn="ctr">
              <a:lnSpc>
                <a:spcPct val="100000"/>
              </a:lnSpc>
              <a:spcBef>
                <a:spcPts val="0"/>
              </a:spcBef>
              <a:spcAft>
                <a:spcPts val="0"/>
              </a:spcAft>
              <a:buClr>
                <a:srgbClr val="000000"/>
              </a:buClr>
              <a:buSzPts val="1000"/>
              <a:buNone/>
              <a:defRPr sz="1000">
                <a:solidFill>
                  <a:srgbClr val="000000"/>
                </a:solidFill>
              </a:defRPr>
            </a:lvl9pPr>
          </a:lstStyle>
          <a:p/>
        </p:txBody>
      </p:sp>
      <p:sp>
        <p:nvSpPr>
          <p:cNvPr id="178" name="Google Shape;178;p28"/>
          <p:cNvSpPr txBox="1"/>
          <p:nvPr>
            <p:ph idx="6" type="ctrTitle"/>
          </p:nvPr>
        </p:nvSpPr>
        <p:spPr>
          <a:xfrm>
            <a:off x="6054555" y="2778806"/>
            <a:ext cx="1881300" cy="644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rgbClr val="000000"/>
              </a:buClr>
              <a:buSzPts val="1800"/>
              <a:buFont typeface="Fira Sans Condensed Medium"/>
              <a:buNone/>
              <a:defRPr b="0" i="0" sz="2000">
                <a:solidFill>
                  <a:schemeClr val="lt1"/>
                </a:solidFill>
              </a:defRPr>
            </a:lvl1pPr>
            <a:lvl2pPr lvl="1"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179" name="Google Shape;179;p28"/>
          <p:cNvSpPr txBox="1"/>
          <p:nvPr>
            <p:ph idx="7" type="subTitle"/>
          </p:nvPr>
        </p:nvSpPr>
        <p:spPr>
          <a:xfrm>
            <a:off x="6054555" y="3271106"/>
            <a:ext cx="1881300" cy="644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000000"/>
              </a:buClr>
              <a:buSzPts val="1000"/>
              <a:buNone/>
              <a:defRPr sz="1400"/>
            </a:lvl1pPr>
            <a:lvl2pPr lvl="1" algn="ctr">
              <a:lnSpc>
                <a:spcPct val="100000"/>
              </a:lnSpc>
              <a:spcBef>
                <a:spcPts val="0"/>
              </a:spcBef>
              <a:spcAft>
                <a:spcPts val="0"/>
              </a:spcAft>
              <a:buClr>
                <a:srgbClr val="000000"/>
              </a:buClr>
              <a:buSzPts val="1000"/>
              <a:buNone/>
              <a:defRPr sz="1000">
                <a:solidFill>
                  <a:srgbClr val="000000"/>
                </a:solidFill>
              </a:defRPr>
            </a:lvl2pPr>
            <a:lvl3pPr lvl="2" algn="ctr">
              <a:lnSpc>
                <a:spcPct val="100000"/>
              </a:lnSpc>
              <a:spcBef>
                <a:spcPts val="0"/>
              </a:spcBef>
              <a:spcAft>
                <a:spcPts val="0"/>
              </a:spcAft>
              <a:buClr>
                <a:srgbClr val="000000"/>
              </a:buClr>
              <a:buSzPts val="1000"/>
              <a:buNone/>
              <a:defRPr sz="1000">
                <a:solidFill>
                  <a:srgbClr val="000000"/>
                </a:solidFill>
              </a:defRPr>
            </a:lvl3pPr>
            <a:lvl4pPr lvl="3" algn="ctr">
              <a:lnSpc>
                <a:spcPct val="100000"/>
              </a:lnSpc>
              <a:spcBef>
                <a:spcPts val="0"/>
              </a:spcBef>
              <a:spcAft>
                <a:spcPts val="0"/>
              </a:spcAft>
              <a:buClr>
                <a:srgbClr val="000000"/>
              </a:buClr>
              <a:buSzPts val="1000"/>
              <a:buNone/>
              <a:defRPr sz="1000">
                <a:solidFill>
                  <a:srgbClr val="000000"/>
                </a:solidFill>
              </a:defRPr>
            </a:lvl4pPr>
            <a:lvl5pPr lvl="4" algn="ctr">
              <a:lnSpc>
                <a:spcPct val="100000"/>
              </a:lnSpc>
              <a:spcBef>
                <a:spcPts val="0"/>
              </a:spcBef>
              <a:spcAft>
                <a:spcPts val="0"/>
              </a:spcAft>
              <a:buClr>
                <a:srgbClr val="000000"/>
              </a:buClr>
              <a:buSzPts val="1000"/>
              <a:buNone/>
              <a:defRPr sz="1000">
                <a:solidFill>
                  <a:srgbClr val="000000"/>
                </a:solidFill>
              </a:defRPr>
            </a:lvl5pPr>
            <a:lvl6pPr lvl="5" algn="ctr">
              <a:lnSpc>
                <a:spcPct val="100000"/>
              </a:lnSpc>
              <a:spcBef>
                <a:spcPts val="0"/>
              </a:spcBef>
              <a:spcAft>
                <a:spcPts val="0"/>
              </a:spcAft>
              <a:buClr>
                <a:srgbClr val="000000"/>
              </a:buClr>
              <a:buSzPts val="1000"/>
              <a:buNone/>
              <a:defRPr sz="1000">
                <a:solidFill>
                  <a:srgbClr val="000000"/>
                </a:solidFill>
              </a:defRPr>
            </a:lvl6pPr>
            <a:lvl7pPr lvl="6" algn="ctr">
              <a:lnSpc>
                <a:spcPct val="100000"/>
              </a:lnSpc>
              <a:spcBef>
                <a:spcPts val="0"/>
              </a:spcBef>
              <a:spcAft>
                <a:spcPts val="0"/>
              </a:spcAft>
              <a:buClr>
                <a:srgbClr val="000000"/>
              </a:buClr>
              <a:buSzPts val="1000"/>
              <a:buNone/>
              <a:defRPr sz="1000">
                <a:solidFill>
                  <a:srgbClr val="000000"/>
                </a:solidFill>
              </a:defRPr>
            </a:lvl7pPr>
            <a:lvl8pPr lvl="7" algn="ctr">
              <a:lnSpc>
                <a:spcPct val="100000"/>
              </a:lnSpc>
              <a:spcBef>
                <a:spcPts val="0"/>
              </a:spcBef>
              <a:spcAft>
                <a:spcPts val="0"/>
              </a:spcAft>
              <a:buClr>
                <a:srgbClr val="000000"/>
              </a:buClr>
              <a:buSzPts val="1000"/>
              <a:buNone/>
              <a:defRPr sz="1000">
                <a:solidFill>
                  <a:srgbClr val="000000"/>
                </a:solidFill>
              </a:defRPr>
            </a:lvl8pPr>
            <a:lvl9pPr lvl="8" algn="ctr">
              <a:lnSpc>
                <a:spcPct val="100000"/>
              </a:lnSpc>
              <a:spcBef>
                <a:spcPts val="0"/>
              </a:spcBef>
              <a:spcAft>
                <a:spcPts val="0"/>
              </a:spcAft>
              <a:buClr>
                <a:srgbClr val="000000"/>
              </a:buClr>
              <a:buSzPts val="1000"/>
              <a:buNone/>
              <a:defRPr sz="1000">
                <a:solidFill>
                  <a:srgbClr val="000000"/>
                </a:solidFill>
              </a:defRPr>
            </a:lvl9pPr>
          </a:lstStyle>
          <a:p/>
        </p:txBody>
      </p:sp>
      <p:sp>
        <p:nvSpPr>
          <p:cNvPr id="180" name="Google Shape;180;p28"/>
          <p:cNvSpPr txBox="1"/>
          <p:nvPr>
            <p:ph idx="8" type="ctrTitle"/>
          </p:nvPr>
        </p:nvSpPr>
        <p:spPr>
          <a:xfrm>
            <a:off x="618825" y="411675"/>
            <a:ext cx="4727700" cy="577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000000"/>
              </a:buClr>
              <a:buSzPts val="3600"/>
              <a:buNone/>
              <a:defRPr b="0" i="0" sz="3000"/>
            </a:lvl1pPr>
            <a:lvl2pPr lvl="1" algn="ctr">
              <a:lnSpc>
                <a:spcPct val="100000"/>
              </a:lnSpc>
              <a:spcBef>
                <a:spcPts val="0"/>
              </a:spcBef>
              <a:spcAft>
                <a:spcPts val="0"/>
              </a:spcAft>
              <a:buClr>
                <a:srgbClr val="D9D9D9"/>
              </a:buClr>
              <a:buSzPts val="1800"/>
              <a:buNone/>
              <a:defRPr sz="1800">
                <a:solidFill>
                  <a:srgbClr val="D9D9D9"/>
                </a:solidFill>
              </a:defRPr>
            </a:lvl2pPr>
            <a:lvl3pPr lvl="2" algn="ctr">
              <a:lnSpc>
                <a:spcPct val="100000"/>
              </a:lnSpc>
              <a:spcBef>
                <a:spcPts val="0"/>
              </a:spcBef>
              <a:spcAft>
                <a:spcPts val="0"/>
              </a:spcAft>
              <a:buClr>
                <a:srgbClr val="D9D9D9"/>
              </a:buClr>
              <a:buSzPts val="1800"/>
              <a:buNone/>
              <a:defRPr sz="1800">
                <a:solidFill>
                  <a:srgbClr val="D9D9D9"/>
                </a:solidFill>
              </a:defRPr>
            </a:lvl3pPr>
            <a:lvl4pPr lvl="3" algn="ctr">
              <a:lnSpc>
                <a:spcPct val="100000"/>
              </a:lnSpc>
              <a:spcBef>
                <a:spcPts val="0"/>
              </a:spcBef>
              <a:spcAft>
                <a:spcPts val="0"/>
              </a:spcAft>
              <a:buClr>
                <a:srgbClr val="D9D9D9"/>
              </a:buClr>
              <a:buSzPts val="1800"/>
              <a:buNone/>
              <a:defRPr sz="1800">
                <a:solidFill>
                  <a:srgbClr val="D9D9D9"/>
                </a:solidFill>
              </a:defRPr>
            </a:lvl4pPr>
            <a:lvl5pPr lvl="4" algn="ctr">
              <a:lnSpc>
                <a:spcPct val="100000"/>
              </a:lnSpc>
              <a:spcBef>
                <a:spcPts val="0"/>
              </a:spcBef>
              <a:spcAft>
                <a:spcPts val="0"/>
              </a:spcAft>
              <a:buClr>
                <a:srgbClr val="D9D9D9"/>
              </a:buClr>
              <a:buSzPts val="1800"/>
              <a:buNone/>
              <a:defRPr sz="1800">
                <a:solidFill>
                  <a:srgbClr val="D9D9D9"/>
                </a:solidFill>
              </a:defRPr>
            </a:lvl5pPr>
            <a:lvl6pPr lvl="5" algn="ctr">
              <a:lnSpc>
                <a:spcPct val="100000"/>
              </a:lnSpc>
              <a:spcBef>
                <a:spcPts val="0"/>
              </a:spcBef>
              <a:spcAft>
                <a:spcPts val="0"/>
              </a:spcAft>
              <a:buClr>
                <a:srgbClr val="D9D9D9"/>
              </a:buClr>
              <a:buSzPts val="1800"/>
              <a:buNone/>
              <a:defRPr sz="1800">
                <a:solidFill>
                  <a:srgbClr val="D9D9D9"/>
                </a:solidFill>
              </a:defRPr>
            </a:lvl6pPr>
            <a:lvl7pPr lvl="6" algn="ctr">
              <a:lnSpc>
                <a:spcPct val="100000"/>
              </a:lnSpc>
              <a:spcBef>
                <a:spcPts val="0"/>
              </a:spcBef>
              <a:spcAft>
                <a:spcPts val="0"/>
              </a:spcAft>
              <a:buClr>
                <a:srgbClr val="D9D9D9"/>
              </a:buClr>
              <a:buSzPts val="1800"/>
              <a:buNone/>
              <a:defRPr sz="1800">
                <a:solidFill>
                  <a:srgbClr val="D9D9D9"/>
                </a:solidFill>
              </a:defRPr>
            </a:lvl7pPr>
            <a:lvl8pPr lvl="7" algn="ctr">
              <a:lnSpc>
                <a:spcPct val="100000"/>
              </a:lnSpc>
              <a:spcBef>
                <a:spcPts val="0"/>
              </a:spcBef>
              <a:spcAft>
                <a:spcPts val="0"/>
              </a:spcAft>
              <a:buClr>
                <a:srgbClr val="D9D9D9"/>
              </a:buClr>
              <a:buSzPts val="1800"/>
              <a:buNone/>
              <a:defRPr sz="1800">
                <a:solidFill>
                  <a:srgbClr val="D9D9D9"/>
                </a:solidFill>
              </a:defRPr>
            </a:lvl8pPr>
            <a:lvl9pPr lvl="8" algn="ctr">
              <a:lnSpc>
                <a:spcPct val="100000"/>
              </a:lnSpc>
              <a:spcBef>
                <a:spcPts val="0"/>
              </a:spcBef>
              <a:spcAft>
                <a:spcPts val="0"/>
              </a:spcAft>
              <a:buClr>
                <a:srgbClr val="D9D9D9"/>
              </a:buClr>
              <a:buSzPts val="1800"/>
              <a:buNone/>
              <a:defRPr sz="1800">
                <a:solidFill>
                  <a:srgbClr val="D9D9D9"/>
                </a:solidFill>
              </a:defRPr>
            </a:lvl9pPr>
          </a:lstStyle>
          <a:p/>
        </p:txBody>
      </p:sp>
      <p:sp>
        <p:nvSpPr>
          <p:cNvPr id="181" name="Google Shape;181;p28"/>
          <p:cNvSpPr/>
          <p:nvPr/>
        </p:nvSpPr>
        <p:spPr>
          <a:xfrm>
            <a:off x="7647375" y="949600"/>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 name="Google Shape;182;p28"/>
          <p:cNvSpPr/>
          <p:nvPr/>
        </p:nvSpPr>
        <p:spPr>
          <a:xfrm>
            <a:off x="8985850" y="411675"/>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 name="Google Shape;183;p28"/>
          <p:cNvSpPr/>
          <p:nvPr/>
        </p:nvSpPr>
        <p:spPr>
          <a:xfrm>
            <a:off x="8359450" y="555875"/>
            <a:ext cx="52475" cy="5245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 name="Google Shape;184;p28"/>
          <p:cNvSpPr/>
          <p:nvPr/>
        </p:nvSpPr>
        <p:spPr>
          <a:xfrm>
            <a:off x="9122100" y="734250"/>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 name="Google Shape;185;p28"/>
          <p:cNvSpPr/>
          <p:nvPr/>
        </p:nvSpPr>
        <p:spPr>
          <a:xfrm>
            <a:off x="8798600" y="1088650"/>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 name="Google Shape;186;p28"/>
          <p:cNvSpPr/>
          <p:nvPr/>
        </p:nvSpPr>
        <p:spPr>
          <a:xfrm>
            <a:off x="6099342" y="-150600"/>
            <a:ext cx="96045" cy="95462"/>
          </a:xfrm>
          <a:custGeom>
            <a:rect b="b" l="l" r="r" t="t"/>
            <a:pathLst>
              <a:path extrusionOk="0" h="3109" w="3128">
                <a:moveTo>
                  <a:pt x="2678" y="431"/>
                </a:moveTo>
                <a:lnTo>
                  <a:pt x="2678" y="2659"/>
                </a:lnTo>
                <a:lnTo>
                  <a:pt x="450" y="2659"/>
                </a:lnTo>
                <a:lnTo>
                  <a:pt x="450" y="431"/>
                </a:lnTo>
                <a:close/>
                <a:moveTo>
                  <a:pt x="0" y="0"/>
                </a:moveTo>
                <a:lnTo>
                  <a:pt x="0" y="3109"/>
                </a:lnTo>
                <a:lnTo>
                  <a:pt x="3128" y="3109"/>
                </a:lnTo>
                <a:lnTo>
                  <a:pt x="3128" y="0"/>
                </a:lnTo>
                <a:close/>
              </a:path>
            </a:pathLst>
          </a:custGeom>
          <a:solidFill>
            <a:srgbClr val="FF99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 name="Google Shape;187;p28"/>
          <p:cNvSpPr/>
          <p:nvPr/>
        </p:nvSpPr>
        <p:spPr>
          <a:xfrm>
            <a:off x="6702523" y="444536"/>
            <a:ext cx="95493" cy="95462"/>
          </a:xfrm>
          <a:custGeom>
            <a:rect b="b" l="l" r="r" t="t"/>
            <a:pathLst>
              <a:path extrusionOk="0" h="3109" w="3110">
                <a:moveTo>
                  <a:pt x="2678" y="450"/>
                </a:moveTo>
                <a:lnTo>
                  <a:pt x="2678" y="2678"/>
                </a:lnTo>
                <a:lnTo>
                  <a:pt x="450" y="2678"/>
                </a:lnTo>
                <a:lnTo>
                  <a:pt x="450" y="450"/>
                </a:lnTo>
                <a:close/>
                <a:moveTo>
                  <a:pt x="1" y="0"/>
                </a:moveTo>
                <a:lnTo>
                  <a:pt x="1" y="3109"/>
                </a:lnTo>
                <a:lnTo>
                  <a:pt x="3109" y="3109"/>
                </a:lnTo>
                <a:lnTo>
                  <a:pt x="3109" y="0"/>
                </a:lnTo>
                <a:close/>
              </a:path>
            </a:pathLst>
          </a:custGeom>
          <a:solidFill>
            <a:srgbClr val="FF99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 name="Google Shape;188;p28"/>
          <p:cNvSpPr/>
          <p:nvPr/>
        </p:nvSpPr>
        <p:spPr>
          <a:xfrm>
            <a:off x="5904975" y="143222"/>
            <a:ext cx="82259" cy="82259"/>
          </a:xfrm>
          <a:custGeom>
            <a:rect b="b" l="l" r="r" t="t"/>
            <a:pathLst>
              <a:path extrusionOk="0" h="2679" w="2679">
                <a:moveTo>
                  <a:pt x="1" y="1"/>
                </a:moveTo>
                <a:lnTo>
                  <a:pt x="1" y="2679"/>
                </a:lnTo>
                <a:lnTo>
                  <a:pt x="2679" y="2679"/>
                </a:lnTo>
                <a:lnTo>
                  <a:pt x="2679" y="1"/>
                </a:lnTo>
                <a:close/>
              </a:path>
            </a:pathLst>
          </a:custGeom>
          <a:solidFill>
            <a:srgbClr val="00CF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 name="Google Shape;189;p28"/>
          <p:cNvSpPr/>
          <p:nvPr/>
        </p:nvSpPr>
        <p:spPr>
          <a:xfrm>
            <a:off x="303600" y="4401725"/>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 name="Google Shape;190;p28"/>
          <p:cNvSpPr/>
          <p:nvPr/>
        </p:nvSpPr>
        <p:spPr>
          <a:xfrm>
            <a:off x="816650" y="4612675"/>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1" name="Shape 191"/>
        <p:cNvGrpSpPr/>
        <p:nvPr/>
      </p:nvGrpSpPr>
      <p:grpSpPr>
        <a:xfrm>
          <a:off x="0" y="0"/>
          <a:ext cx="0" cy="0"/>
          <a:chOff x="0" y="0"/>
          <a:chExt cx="0" cy="0"/>
        </a:xfrm>
      </p:grpSpPr>
      <p:sp>
        <p:nvSpPr>
          <p:cNvPr id="192" name="Google Shape;192;p29"/>
          <p:cNvSpPr txBox="1"/>
          <p:nvPr>
            <p:ph type="ctrTitle"/>
          </p:nvPr>
        </p:nvSpPr>
        <p:spPr>
          <a:xfrm>
            <a:off x="618825" y="411675"/>
            <a:ext cx="4727700" cy="577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000000"/>
              </a:buClr>
              <a:buSzPts val="3600"/>
              <a:buNone/>
              <a:defRPr b="0" i="0" sz="3000"/>
            </a:lvl1pPr>
            <a:lvl2pPr lvl="1" algn="ctr">
              <a:lnSpc>
                <a:spcPct val="100000"/>
              </a:lnSpc>
              <a:spcBef>
                <a:spcPts val="0"/>
              </a:spcBef>
              <a:spcAft>
                <a:spcPts val="0"/>
              </a:spcAft>
              <a:buClr>
                <a:srgbClr val="D9D9D9"/>
              </a:buClr>
              <a:buSzPts val="1800"/>
              <a:buNone/>
              <a:defRPr sz="1800">
                <a:solidFill>
                  <a:srgbClr val="D9D9D9"/>
                </a:solidFill>
              </a:defRPr>
            </a:lvl2pPr>
            <a:lvl3pPr lvl="2" algn="ctr">
              <a:lnSpc>
                <a:spcPct val="100000"/>
              </a:lnSpc>
              <a:spcBef>
                <a:spcPts val="0"/>
              </a:spcBef>
              <a:spcAft>
                <a:spcPts val="0"/>
              </a:spcAft>
              <a:buClr>
                <a:srgbClr val="D9D9D9"/>
              </a:buClr>
              <a:buSzPts val="1800"/>
              <a:buNone/>
              <a:defRPr sz="1800">
                <a:solidFill>
                  <a:srgbClr val="D9D9D9"/>
                </a:solidFill>
              </a:defRPr>
            </a:lvl3pPr>
            <a:lvl4pPr lvl="3" algn="ctr">
              <a:lnSpc>
                <a:spcPct val="100000"/>
              </a:lnSpc>
              <a:spcBef>
                <a:spcPts val="0"/>
              </a:spcBef>
              <a:spcAft>
                <a:spcPts val="0"/>
              </a:spcAft>
              <a:buClr>
                <a:srgbClr val="D9D9D9"/>
              </a:buClr>
              <a:buSzPts val="1800"/>
              <a:buNone/>
              <a:defRPr sz="1800">
                <a:solidFill>
                  <a:srgbClr val="D9D9D9"/>
                </a:solidFill>
              </a:defRPr>
            </a:lvl4pPr>
            <a:lvl5pPr lvl="4" algn="ctr">
              <a:lnSpc>
                <a:spcPct val="100000"/>
              </a:lnSpc>
              <a:spcBef>
                <a:spcPts val="0"/>
              </a:spcBef>
              <a:spcAft>
                <a:spcPts val="0"/>
              </a:spcAft>
              <a:buClr>
                <a:srgbClr val="D9D9D9"/>
              </a:buClr>
              <a:buSzPts val="1800"/>
              <a:buNone/>
              <a:defRPr sz="1800">
                <a:solidFill>
                  <a:srgbClr val="D9D9D9"/>
                </a:solidFill>
              </a:defRPr>
            </a:lvl5pPr>
            <a:lvl6pPr lvl="5" algn="ctr">
              <a:lnSpc>
                <a:spcPct val="100000"/>
              </a:lnSpc>
              <a:spcBef>
                <a:spcPts val="0"/>
              </a:spcBef>
              <a:spcAft>
                <a:spcPts val="0"/>
              </a:spcAft>
              <a:buClr>
                <a:srgbClr val="D9D9D9"/>
              </a:buClr>
              <a:buSzPts val="1800"/>
              <a:buNone/>
              <a:defRPr sz="1800">
                <a:solidFill>
                  <a:srgbClr val="D9D9D9"/>
                </a:solidFill>
              </a:defRPr>
            </a:lvl6pPr>
            <a:lvl7pPr lvl="6" algn="ctr">
              <a:lnSpc>
                <a:spcPct val="100000"/>
              </a:lnSpc>
              <a:spcBef>
                <a:spcPts val="0"/>
              </a:spcBef>
              <a:spcAft>
                <a:spcPts val="0"/>
              </a:spcAft>
              <a:buClr>
                <a:srgbClr val="D9D9D9"/>
              </a:buClr>
              <a:buSzPts val="1800"/>
              <a:buNone/>
              <a:defRPr sz="1800">
                <a:solidFill>
                  <a:srgbClr val="D9D9D9"/>
                </a:solidFill>
              </a:defRPr>
            </a:lvl7pPr>
            <a:lvl8pPr lvl="7" algn="ctr">
              <a:lnSpc>
                <a:spcPct val="100000"/>
              </a:lnSpc>
              <a:spcBef>
                <a:spcPts val="0"/>
              </a:spcBef>
              <a:spcAft>
                <a:spcPts val="0"/>
              </a:spcAft>
              <a:buClr>
                <a:srgbClr val="D9D9D9"/>
              </a:buClr>
              <a:buSzPts val="1800"/>
              <a:buNone/>
              <a:defRPr sz="1800">
                <a:solidFill>
                  <a:srgbClr val="D9D9D9"/>
                </a:solidFill>
              </a:defRPr>
            </a:lvl8pPr>
            <a:lvl9pPr lvl="8" algn="ctr">
              <a:lnSpc>
                <a:spcPct val="100000"/>
              </a:lnSpc>
              <a:spcBef>
                <a:spcPts val="0"/>
              </a:spcBef>
              <a:spcAft>
                <a:spcPts val="0"/>
              </a:spcAft>
              <a:buClr>
                <a:srgbClr val="D9D9D9"/>
              </a:buClr>
              <a:buSzPts val="1800"/>
              <a:buNone/>
              <a:defRPr sz="1800">
                <a:solidFill>
                  <a:srgbClr val="D9D9D9"/>
                </a:solidFill>
              </a:defRPr>
            </a:lvl9pPr>
          </a:lstStyle>
          <a:p/>
        </p:txBody>
      </p:sp>
      <p:sp>
        <p:nvSpPr>
          <p:cNvPr id="193" name="Google Shape;193;p29"/>
          <p:cNvSpPr/>
          <p:nvPr/>
        </p:nvSpPr>
        <p:spPr>
          <a:xfrm>
            <a:off x="7573050" y="277375"/>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 name="Google Shape;194;p29"/>
          <p:cNvSpPr/>
          <p:nvPr/>
        </p:nvSpPr>
        <p:spPr>
          <a:xfrm>
            <a:off x="8985850" y="411675"/>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 name="Google Shape;195;p29"/>
          <p:cNvSpPr/>
          <p:nvPr/>
        </p:nvSpPr>
        <p:spPr>
          <a:xfrm>
            <a:off x="8359450" y="555875"/>
            <a:ext cx="52475" cy="5245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 name="Google Shape;196;p29"/>
          <p:cNvSpPr/>
          <p:nvPr/>
        </p:nvSpPr>
        <p:spPr>
          <a:xfrm>
            <a:off x="9122100" y="734250"/>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 name="Google Shape;197;p29"/>
          <p:cNvSpPr/>
          <p:nvPr/>
        </p:nvSpPr>
        <p:spPr>
          <a:xfrm>
            <a:off x="8798600" y="1088650"/>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 name="Google Shape;198;p29"/>
          <p:cNvSpPr/>
          <p:nvPr/>
        </p:nvSpPr>
        <p:spPr>
          <a:xfrm>
            <a:off x="6099342" y="-150600"/>
            <a:ext cx="96045" cy="95462"/>
          </a:xfrm>
          <a:custGeom>
            <a:rect b="b" l="l" r="r" t="t"/>
            <a:pathLst>
              <a:path extrusionOk="0" h="3109" w="3128">
                <a:moveTo>
                  <a:pt x="2678" y="431"/>
                </a:moveTo>
                <a:lnTo>
                  <a:pt x="2678" y="2659"/>
                </a:lnTo>
                <a:lnTo>
                  <a:pt x="450" y="2659"/>
                </a:lnTo>
                <a:lnTo>
                  <a:pt x="450" y="431"/>
                </a:lnTo>
                <a:close/>
                <a:moveTo>
                  <a:pt x="0" y="0"/>
                </a:moveTo>
                <a:lnTo>
                  <a:pt x="0" y="3109"/>
                </a:lnTo>
                <a:lnTo>
                  <a:pt x="3128" y="3109"/>
                </a:lnTo>
                <a:lnTo>
                  <a:pt x="3128" y="0"/>
                </a:lnTo>
                <a:close/>
              </a:path>
            </a:pathLst>
          </a:custGeom>
          <a:solidFill>
            <a:srgbClr val="FF99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 name="Google Shape;199;p29"/>
          <p:cNvSpPr/>
          <p:nvPr/>
        </p:nvSpPr>
        <p:spPr>
          <a:xfrm>
            <a:off x="6702523" y="444536"/>
            <a:ext cx="95493" cy="95462"/>
          </a:xfrm>
          <a:custGeom>
            <a:rect b="b" l="l" r="r" t="t"/>
            <a:pathLst>
              <a:path extrusionOk="0" h="3109" w="3110">
                <a:moveTo>
                  <a:pt x="2678" y="450"/>
                </a:moveTo>
                <a:lnTo>
                  <a:pt x="2678" y="2678"/>
                </a:lnTo>
                <a:lnTo>
                  <a:pt x="450" y="2678"/>
                </a:lnTo>
                <a:lnTo>
                  <a:pt x="450" y="450"/>
                </a:lnTo>
                <a:close/>
                <a:moveTo>
                  <a:pt x="1" y="0"/>
                </a:moveTo>
                <a:lnTo>
                  <a:pt x="1" y="3109"/>
                </a:lnTo>
                <a:lnTo>
                  <a:pt x="3109" y="3109"/>
                </a:lnTo>
                <a:lnTo>
                  <a:pt x="3109" y="0"/>
                </a:lnTo>
                <a:close/>
              </a:path>
            </a:pathLst>
          </a:custGeom>
          <a:solidFill>
            <a:srgbClr val="FF99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 name="Google Shape;200;p29"/>
          <p:cNvSpPr/>
          <p:nvPr/>
        </p:nvSpPr>
        <p:spPr>
          <a:xfrm>
            <a:off x="5904975" y="143222"/>
            <a:ext cx="82259" cy="82259"/>
          </a:xfrm>
          <a:custGeom>
            <a:rect b="b" l="l" r="r" t="t"/>
            <a:pathLst>
              <a:path extrusionOk="0" h="2679" w="2679">
                <a:moveTo>
                  <a:pt x="1" y="1"/>
                </a:moveTo>
                <a:lnTo>
                  <a:pt x="1" y="2679"/>
                </a:lnTo>
                <a:lnTo>
                  <a:pt x="2679" y="2679"/>
                </a:lnTo>
                <a:lnTo>
                  <a:pt x="2679" y="1"/>
                </a:lnTo>
                <a:close/>
              </a:path>
            </a:pathLst>
          </a:custGeom>
          <a:solidFill>
            <a:srgbClr val="00CF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 name="Google Shape;201;p29"/>
          <p:cNvSpPr/>
          <p:nvPr/>
        </p:nvSpPr>
        <p:spPr>
          <a:xfrm>
            <a:off x="303600" y="4401725"/>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 name="Google Shape;202;p29"/>
          <p:cNvSpPr/>
          <p:nvPr/>
        </p:nvSpPr>
        <p:spPr>
          <a:xfrm>
            <a:off x="564075" y="4753900"/>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2"/>
        </a:solidFill>
      </p:bgPr>
    </p:bg>
    <p:spTree>
      <p:nvGrpSpPr>
        <p:cNvPr id="5" name="Shape 5"/>
        <p:cNvGrpSpPr/>
        <p:nvPr/>
      </p:nvGrpSpPr>
      <p:grpSpPr>
        <a:xfrm>
          <a:off x="0" y="0"/>
          <a:ext cx="0" cy="0"/>
          <a:chOff x="0" y="0"/>
          <a:chExt cx="0" cy="0"/>
        </a:xfrm>
      </p:grpSpPr>
      <p:sp>
        <p:nvSpPr>
          <p:cNvPr id="6" name="Google Shape;6;p2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lt1"/>
              </a:buClr>
              <a:buSzPts val="2800"/>
              <a:buFont typeface="Share Tech"/>
              <a:buNone/>
              <a:defRPr b="0" i="0" sz="2800" u="none" cap="none" strike="noStrike">
                <a:solidFill>
                  <a:schemeClr val="lt1"/>
                </a:solidFill>
                <a:latin typeface="Share Tech"/>
                <a:ea typeface="Share Tech"/>
                <a:cs typeface="Share Tech"/>
                <a:sym typeface="Share Tech"/>
              </a:defRPr>
            </a:lvl1pPr>
            <a:lvl2pPr lvl="1" marR="0" rtl="0" algn="l">
              <a:lnSpc>
                <a:spcPct val="100000"/>
              </a:lnSpc>
              <a:spcBef>
                <a:spcPts val="0"/>
              </a:spcBef>
              <a:spcAft>
                <a:spcPts val="0"/>
              </a:spcAft>
              <a:buClr>
                <a:schemeClr val="lt1"/>
              </a:buClr>
              <a:buSzPts val="2800"/>
              <a:buFont typeface="Share Tech"/>
              <a:buNone/>
              <a:defRPr b="0" i="0" sz="2800" u="none" cap="none" strike="noStrike">
                <a:solidFill>
                  <a:schemeClr val="lt1"/>
                </a:solidFill>
                <a:latin typeface="Share Tech"/>
                <a:ea typeface="Share Tech"/>
                <a:cs typeface="Share Tech"/>
                <a:sym typeface="Share Tech"/>
              </a:defRPr>
            </a:lvl2pPr>
            <a:lvl3pPr lvl="2" marR="0" rtl="0" algn="l">
              <a:lnSpc>
                <a:spcPct val="100000"/>
              </a:lnSpc>
              <a:spcBef>
                <a:spcPts val="0"/>
              </a:spcBef>
              <a:spcAft>
                <a:spcPts val="0"/>
              </a:spcAft>
              <a:buClr>
                <a:schemeClr val="lt1"/>
              </a:buClr>
              <a:buSzPts val="2800"/>
              <a:buFont typeface="Share Tech"/>
              <a:buNone/>
              <a:defRPr b="0" i="0" sz="2800" u="none" cap="none" strike="noStrike">
                <a:solidFill>
                  <a:schemeClr val="lt1"/>
                </a:solidFill>
                <a:latin typeface="Share Tech"/>
                <a:ea typeface="Share Tech"/>
                <a:cs typeface="Share Tech"/>
                <a:sym typeface="Share Tech"/>
              </a:defRPr>
            </a:lvl3pPr>
            <a:lvl4pPr lvl="3" marR="0" rtl="0" algn="l">
              <a:lnSpc>
                <a:spcPct val="100000"/>
              </a:lnSpc>
              <a:spcBef>
                <a:spcPts val="0"/>
              </a:spcBef>
              <a:spcAft>
                <a:spcPts val="0"/>
              </a:spcAft>
              <a:buClr>
                <a:schemeClr val="lt1"/>
              </a:buClr>
              <a:buSzPts val="2800"/>
              <a:buFont typeface="Share Tech"/>
              <a:buNone/>
              <a:defRPr b="0" i="0" sz="2800" u="none" cap="none" strike="noStrike">
                <a:solidFill>
                  <a:schemeClr val="lt1"/>
                </a:solidFill>
                <a:latin typeface="Share Tech"/>
                <a:ea typeface="Share Tech"/>
                <a:cs typeface="Share Tech"/>
                <a:sym typeface="Share Tech"/>
              </a:defRPr>
            </a:lvl4pPr>
            <a:lvl5pPr lvl="4" marR="0" rtl="0" algn="l">
              <a:lnSpc>
                <a:spcPct val="100000"/>
              </a:lnSpc>
              <a:spcBef>
                <a:spcPts val="0"/>
              </a:spcBef>
              <a:spcAft>
                <a:spcPts val="0"/>
              </a:spcAft>
              <a:buClr>
                <a:schemeClr val="lt1"/>
              </a:buClr>
              <a:buSzPts val="2800"/>
              <a:buFont typeface="Share Tech"/>
              <a:buNone/>
              <a:defRPr b="0" i="0" sz="2800" u="none" cap="none" strike="noStrike">
                <a:solidFill>
                  <a:schemeClr val="lt1"/>
                </a:solidFill>
                <a:latin typeface="Share Tech"/>
                <a:ea typeface="Share Tech"/>
                <a:cs typeface="Share Tech"/>
                <a:sym typeface="Share Tech"/>
              </a:defRPr>
            </a:lvl5pPr>
            <a:lvl6pPr lvl="5" marR="0" rtl="0" algn="l">
              <a:lnSpc>
                <a:spcPct val="100000"/>
              </a:lnSpc>
              <a:spcBef>
                <a:spcPts val="0"/>
              </a:spcBef>
              <a:spcAft>
                <a:spcPts val="0"/>
              </a:spcAft>
              <a:buClr>
                <a:schemeClr val="lt1"/>
              </a:buClr>
              <a:buSzPts val="2800"/>
              <a:buFont typeface="Share Tech"/>
              <a:buNone/>
              <a:defRPr b="0" i="0" sz="2800" u="none" cap="none" strike="noStrike">
                <a:solidFill>
                  <a:schemeClr val="lt1"/>
                </a:solidFill>
                <a:latin typeface="Share Tech"/>
                <a:ea typeface="Share Tech"/>
                <a:cs typeface="Share Tech"/>
                <a:sym typeface="Share Tech"/>
              </a:defRPr>
            </a:lvl6pPr>
            <a:lvl7pPr lvl="6" marR="0" rtl="0" algn="l">
              <a:lnSpc>
                <a:spcPct val="100000"/>
              </a:lnSpc>
              <a:spcBef>
                <a:spcPts val="0"/>
              </a:spcBef>
              <a:spcAft>
                <a:spcPts val="0"/>
              </a:spcAft>
              <a:buClr>
                <a:schemeClr val="lt1"/>
              </a:buClr>
              <a:buSzPts val="2800"/>
              <a:buFont typeface="Share Tech"/>
              <a:buNone/>
              <a:defRPr b="0" i="0" sz="2800" u="none" cap="none" strike="noStrike">
                <a:solidFill>
                  <a:schemeClr val="lt1"/>
                </a:solidFill>
                <a:latin typeface="Share Tech"/>
                <a:ea typeface="Share Tech"/>
                <a:cs typeface="Share Tech"/>
                <a:sym typeface="Share Tech"/>
              </a:defRPr>
            </a:lvl7pPr>
            <a:lvl8pPr lvl="7" marR="0" rtl="0" algn="l">
              <a:lnSpc>
                <a:spcPct val="100000"/>
              </a:lnSpc>
              <a:spcBef>
                <a:spcPts val="0"/>
              </a:spcBef>
              <a:spcAft>
                <a:spcPts val="0"/>
              </a:spcAft>
              <a:buClr>
                <a:schemeClr val="lt1"/>
              </a:buClr>
              <a:buSzPts val="2800"/>
              <a:buFont typeface="Share Tech"/>
              <a:buNone/>
              <a:defRPr b="0" i="0" sz="2800" u="none" cap="none" strike="noStrike">
                <a:solidFill>
                  <a:schemeClr val="lt1"/>
                </a:solidFill>
                <a:latin typeface="Share Tech"/>
                <a:ea typeface="Share Tech"/>
                <a:cs typeface="Share Tech"/>
                <a:sym typeface="Share Tech"/>
              </a:defRPr>
            </a:lvl8pPr>
            <a:lvl9pPr lvl="8" marR="0" rtl="0" algn="l">
              <a:lnSpc>
                <a:spcPct val="100000"/>
              </a:lnSpc>
              <a:spcBef>
                <a:spcPts val="0"/>
              </a:spcBef>
              <a:spcAft>
                <a:spcPts val="0"/>
              </a:spcAft>
              <a:buClr>
                <a:schemeClr val="lt1"/>
              </a:buClr>
              <a:buSzPts val="2800"/>
              <a:buFont typeface="Share Tech"/>
              <a:buNone/>
              <a:defRPr b="0" i="0" sz="2800" u="none" cap="none" strike="noStrike">
                <a:solidFill>
                  <a:schemeClr val="lt1"/>
                </a:solidFill>
                <a:latin typeface="Share Tech"/>
                <a:ea typeface="Share Tech"/>
                <a:cs typeface="Share Tech"/>
                <a:sym typeface="Share Tech"/>
              </a:defRPr>
            </a:lvl9pPr>
          </a:lstStyle>
          <a:p/>
        </p:txBody>
      </p:sp>
      <p:sp>
        <p:nvSpPr>
          <p:cNvPr id="7" name="Google Shape;7;p2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lt1"/>
              </a:buClr>
              <a:buSzPts val="1800"/>
              <a:buFont typeface="Maven Pro"/>
              <a:buChar char="●"/>
              <a:defRPr b="0" i="0" sz="1800" u="none" cap="none" strike="noStrike">
                <a:solidFill>
                  <a:schemeClr val="lt1"/>
                </a:solidFill>
                <a:latin typeface="Maven Pro"/>
                <a:ea typeface="Maven Pro"/>
                <a:cs typeface="Maven Pro"/>
                <a:sym typeface="Maven Pro"/>
              </a:defRPr>
            </a:lvl1pPr>
            <a:lvl2pPr indent="-317500" lvl="1" marL="914400" marR="0" rtl="0" algn="l">
              <a:lnSpc>
                <a:spcPct val="115000"/>
              </a:lnSpc>
              <a:spcBef>
                <a:spcPts val="1600"/>
              </a:spcBef>
              <a:spcAft>
                <a:spcPts val="0"/>
              </a:spcAft>
              <a:buClr>
                <a:schemeClr val="lt1"/>
              </a:buClr>
              <a:buSzPts val="1400"/>
              <a:buFont typeface="Maven Pro"/>
              <a:buChar char="○"/>
              <a:defRPr b="0" i="0" sz="1400" u="none" cap="none" strike="noStrike">
                <a:solidFill>
                  <a:schemeClr val="lt1"/>
                </a:solidFill>
                <a:latin typeface="Maven Pro"/>
                <a:ea typeface="Maven Pro"/>
                <a:cs typeface="Maven Pro"/>
                <a:sym typeface="Maven Pro"/>
              </a:defRPr>
            </a:lvl2pPr>
            <a:lvl3pPr indent="-317500" lvl="2" marL="1371600" marR="0" rtl="0" algn="l">
              <a:lnSpc>
                <a:spcPct val="115000"/>
              </a:lnSpc>
              <a:spcBef>
                <a:spcPts val="1600"/>
              </a:spcBef>
              <a:spcAft>
                <a:spcPts val="0"/>
              </a:spcAft>
              <a:buClr>
                <a:schemeClr val="lt1"/>
              </a:buClr>
              <a:buSzPts val="1400"/>
              <a:buFont typeface="Maven Pro"/>
              <a:buChar char="■"/>
              <a:defRPr b="0" i="0" sz="1400" u="none" cap="none" strike="noStrike">
                <a:solidFill>
                  <a:schemeClr val="lt1"/>
                </a:solidFill>
                <a:latin typeface="Maven Pro"/>
                <a:ea typeface="Maven Pro"/>
                <a:cs typeface="Maven Pro"/>
                <a:sym typeface="Maven Pro"/>
              </a:defRPr>
            </a:lvl3pPr>
            <a:lvl4pPr indent="-317500" lvl="3" marL="1828800" marR="0" rtl="0" algn="l">
              <a:lnSpc>
                <a:spcPct val="115000"/>
              </a:lnSpc>
              <a:spcBef>
                <a:spcPts val="1600"/>
              </a:spcBef>
              <a:spcAft>
                <a:spcPts val="0"/>
              </a:spcAft>
              <a:buClr>
                <a:schemeClr val="lt1"/>
              </a:buClr>
              <a:buSzPts val="1400"/>
              <a:buFont typeface="Maven Pro"/>
              <a:buChar char="●"/>
              <a:defRPr b="0" i="0" sz="1400" u="none" cap="none" strike="noStrike">
                <a:solidFill>
                  <a:schemeClr val="lt1"/>
                </a:solidFill>
                <a:latin typeface="Maven Pro"/>
                <a:ea typeface="Maven Pro"/>
                <a:cs typeface="Maven Pro"/>
                <a:sym typeface="Maven Pro"/>
              </a:defRPr>
            </a:lvl4pPr>
            <a:lvl5pPr indent="-317500" lvl="4" marL="2286000" marR="0" rtl="0" algn="l">
              <a:lnSpc>
                <a:spcPct val="115000"/>
              </a:lnSpc>
              <a:spcBef>
                <a:spcPts val="1600"/>
              </a:spcBef>
              <a:spcAft>
                <a:spcPts val="0"/>
              </a:spcAft>
              <a:buClr>
                <a:schemeClr val="lt1"/>
              </a:buClr>
              <a:buSzPts val="1400"/>
              <a:buFont typeface="Maven Pro"/>
              <a:buChar char="○"/>
              <a:defRPr b="0" i="0" sz="1400" u="none" cap="none" strike="noStrike">
                <a:solidFill>
                  <a:schemeClr val="lt1"/>
                </a:solidFill>
                <a:latin typeface="Maven Pro"/>
                <a:ea typeface="Maven Pro"/>
                <a:cs typeface="Maven Pro"/>
                <a:sym typeface="Maven Pro"/>
              </a:defRPr>
            </a:lvl5pPr>
            <a:lvl6pPr indent="-317500" lvl="5" marL="2743200" marR="0" rtl="0" algn="l">
              <a:lnSpc>
                <a:spcPct val="115000"/>
              </a:lnSpc>
              <a:spcBef>
                <a:spcPts val="1600"/>
              </a:spcBef>
              <a:spcAft>
                <a:spcPts val="0"/>
              </a:spcAft>
              <a:buClr>
                <a:schemeClr val="lt1"/>
              </a:buClr>
              <a:buSzPts val="1400"/>
              <a:buFont typeface="Maven Pro"/>
              <a:buChar char="■"/>
              <a:defRPr b="0" i="0" sz="1400" u="none" cap="none" strike="noStrike">
                <a:solidFill>
                  <a:schemeClr val="lt1"/>
                </a:solidFill>
                <a:latin typeface="Maven Pro"/>
                <a:ea typeface="Maven Pro"/>
                <a:cs typeface="Maven Pro"/>
                <a:sym typeface="Maven Pro"/>
              </a:defRPr>
            </a:lvl6pPr>
            <a:lvl7pPr indent="-317500" lvl="6" marL="3200400" marR="0" rtl="0" algn="l">
              <a:lnSpc>
                <a:spcPct val="115000"/>
              </a:lnSpc>
              <a:spcBef>
                <a:spcPts val="1600"/>
              </a:spcBef>
              <a:spcAft>
                <a:spcPts val="0"/>
              </a:spcAft>
              <a:buClr>
                <a:schemeClr val="lt1"/>
              </a:buClr>
              <a:buSzPts val="1400"/>
              <a:buFont typeface="Maven Pro"/>
              <a:buChar char="●"/>
              <a:defRPr b="0" i="0" sz="1400" u="none" cap="none" strike="noStrike">
                <a:solidFill>
                  <a:schemeClr val="lt1"/>
                </a:solidFill>
                <a:latin typeface="Maven Pro"/>
                <a:ea typeface="Maven Pro"/>
                <a:cs typeface="Maven Pro"/>
                <a:sym typeface="Maven Pro"/>
              </a:defRPr>
            </a:lvl7pPr>
            <a:lvl8pPr indent="-317500" lvl="7" marL="3657600" marR="0" rtl="0" algn="l">
              <a:lnSpc>
                <a:spcPct val="115000"/>
              </a:lnSpc>
              <a:spcBef>
                <a:spcPts val="1600"/>
              </a:spcBef>
              <a:spcAft>
                <a:spcPts val="0"/>
              </a:spcAft>
              <a:buClr>
                <a:schemeClr val="lt1"/>
              </a:buClr>
              <a:buSzPts val="1400"/>
              <a:buFont typeface="Maven Pro"/>
              <a:buChar char="○"/>
              <a:defRPr b="0" i="0" sz="1400" u="none" cap="none" strike="noStrike">
                <a:solidFill>
                  <a:schemeClr val="lt1"/>
                </a:solidFill>
                <a:latin typeface="Maven Pro"/>
                <a:ea typeface="Maven Pro"/>
                <a:cs typeface="Maven Pro"/>
                <a:sym typeface="Maven Pro"/>
              </a:defRPr>
            </a:lvl8pPr>
            <a:lvl9pPr indent="-317500" lvl="8" marL="4114800" marR="0" rtl="0" algn="l">
              <a:lnSpc>
                <a:spcPct val="115000"/>
              </a:lnSpc>
              <a:spcBef>
                <a:spcPts val="1600"/>
              </a:spcBef>
              <a:spcAft>
                <a:spcPts val="1600"/>
              </a:spcAft>
              <a:buClr>
                <a:schemeClr val="lt1"/>
              </a:buClr>
              <a:buSzPts val="1400"/>
              <a:buFont typeface="Maven Pro"/>
              <a:buChar char="■"/>
              <a:defRPr b="0" i="0" sz="1400" u="none" cap="none" strike="noStrike">
                <a:solidFill>
                  <a:schemeClr val="lt1"/>
                </a:solidFill>
                <a:latin typeface="Maven Pro"/>
                <a:ea typeface="Maven Pro"/>
                <a:cs typeface="Maven Pro"/>
                <a:sym typeface="Maven Pro"/>
              </a:defRPr>
            </a:lvl9pPr>
          </a:lstStyle>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xml"/><Relationship Id="rId3" Type="http://schemas.openxmlformats.org/officeDocument/2006/relationships/image" Target="../media/image15.png"/><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6.xml"/><Relationship Id="rId3" Type="http://schemas.openxmlformats.org/officeDocument/2006/relationships/image" Target="../media/image1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 Id="rId3" Type="http://schemas.openxmlformats.org/officeDocument/2006/relationships/image" Target="../media/image12.png"/><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26.png"/><Relationship Id="rId4" Type="http://schemas.openxmlformats.org/officeDocument/2006/relationships/image" Target="../media/image22.png"/><Relationship Id="rId5" Type="http://schemas.openxmlformats.org/officeDocument/2006/relationships/image" Target="../media/image19.png"/><Relationship Id="rId6" Type="http://schemas.openxmlformats.org/officeDocument/2006/relationships/image" Target="../media/image2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image" Target="../media/image17.jpg"/><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2.xml"/><Relationship Id="rId3" Type="http://schemas.openxmlformats.org/officeDocument/2006/relationships/hyperlink" Target="https://github.com/Jimbobaus/project---What-Watts---Group-A" TargetMode="External"/><Relationship Id="rId4" Type="http://schemas.openxmlformats.org/officeDocument/2006/relationships/image" Target="../media/image1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png"/><Relationship Id="rId4" Type="http://schemas.openxmlformats.org/officeDocument/2006/relationships/image" Target="../media/image10.png"/><Relationship Id="rId5" Type="http://schemas.openxmlformats.org/officeDocument/2006/relationships/image" Target="../media/image9.png"/><Relationship Id="rId6" Type="http://schemas.openxmlformats.org/officeDocument/2006/relationships/image" Target="../media/image2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image" Target="../media/image24.png"/><Relationship Id="rId4" Type="http://schemas.openxmlformats.org/officeDocument/2006/relationships/image" Target="../media/image2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3.png"/><Relationship Id="rId4" Type="http://schemas.openxmlformats.org/officeDocument/2006/relationships/image" Target="../media/image11.png"/><Relationship Id="rId5" Type="http://schemas.openxmlformats.org/officeDocument/2006/relationships/image" Target="../media/image6.png"/><Relationship Id="rId6" Type="http://schemas.openxmlformats.org/officeDocument/2006/relationships/image" Target="../media/image2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7.png"/><Relationship Id="rId6"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1"/>
          <p:cNvSpPr txBox="1"/>
          <p:nvPr>
            <p:ph type="ctrTitle"/>
          </p:nvPr>
        </p:nvSpPr>
        <p:spPr>
          <a:xfrm>
            <a:off x="1556761" y="204841"/>
            <a:ext cx="6020700" cy="20526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5200"/>
              <a:buNone/>
            </a:pPr>
            <a:r>
              <a:rPr lang="en"/>
              <a:t>Beating the forecast</a:t>
            </a:r>
            <a:endParaRPr/>
          </a:p>
        </p:txBody>
      </p:sp>
      <p:sp>
        <p:nvSpPr>
          <p:cNvPr id="255" name="Google Shape;255;p1"/>
          <p:cNvSpPr txBox="1"/>
          <p:nvPr>
            <p:ph idx="1" type="subTitle"/>
          </p:nvPr>
        </p:nvSpPr>
        <p:spPr>
          <a:xfrm>
            <a:off x="2919361" y="4293439"/>
            <a:ext cx="3295500" cy="792600"/>
          </a:xfrm>
          <a:prstGeom prst="rect">
            <a:avLst/>
          </a:prstGeom>
          <a:noFill/>
          <a:ln>
            <a:noFill/>
          </a:ln>
        </p:spPr>
        <p:txBody>
          <a:bodyPr anchorCtr="0" anchor="t" bIns="91425" lIns="91425" spcFirstLastPara="1" rIns="91425" wrap="square" tIns="91425">
            <a:noAutofit/>
          </a:bodyPr>
          <a:lstStyle/>
          <a:p>
            <a:pPr indent="-342900" lvl="0" marL="457200" rtl="0" algn="ctr">
              <a:lnSpc>
                <a:spcPct val="100000"/>
              </a:lnSpc>
              <a:spcBef>
                <a:spcPts val="0"/>
              </a:spcBef>
              <a:spcAft>
                <a:spcPts val="0"/>
              </a:spcAft>
              <a:buSzPts val="2800"/>
              <a:buNone/>
            </a:pPr>
            <a:r>
              <a:rPr lang="en"/>
              <a:t>What Watts Consulting</a:t>
            </a:r>
            <a:endParaRPr/>
          </a:p>
        </p:txBody>
      </p:sp>
      <p:grpSp>
        <p:nvGrpSpPr>
          <p:cNvPr id="256" name="Google Shape;256;p1"/>
          <p:cNvGrpSpPr/>
          <p:nvPr/>
        </p:nvGrpSpPr>
        <p:grpSpPr>
          <a:xfrm>
            <a:off x="3929242" y="3021231"/>
            <a:ext cx="1275737" cy="1275471"/>
            <a:chOff x="3936511" y="2290091"/>
            <a:chExt cx="1275737" cy="1275471"/>
          </a:xfrm>
        </p:grpSpPr>
        <p:grpSp>
          <p:nvGrpSpPr>
            <p:cNvPr id="257" name="Google Shape;257;p1"/>
            <p:cNvGrpSpPr/>
            <p:nvPr/>
          </p:nvGrpSpPr>
          <p:grpSpPr>
            <a:xfrm>
              <a:off x="4338728" y="2640165"/>
              <a:ext cx="458336" cy="546483"/>
              <a:chOff x="1768821" y="3361108"/>
              <a:chExt cx="278739" cy="339074"/>
            </a:xfrm>
          </p:grpSpPr>
          <p:sp>
            <p:nvSpPr>
              <p:cNvPr id="258" name="Google Shape;258;p1"/>
              <p:cNvSpPr/>
              <p:nvPr/>
            </p:nvSpPr>
            <p:spPr>
              <a:xfrm>
                <a:off x="1784374" y="3549744"/>
                <a:ext cx="32218" cy="21564"/>
              </a:xfrm>
              <a:custGeom>
                <a:rect b="b" l="l" r="r" t="t"/>
                <a:pathLst>
                  <a:path extrusionOk="0" h="678" w="1013">
                    <a:moveTo>
                      <a:pt x="830" y="1"/>
                    </a:moveTo>
                    <a:cubicBezTo>
                      <a:pt x="804" y="1"/>
                      <a:pt x="776" y="8"/>
                      <a:pt x="750" y="23"/>
                    </a:cubicBezTo>
                    <a:lnTo>
                      <a:pt x="143" y="380"/>
                    </a:lnTo>
                    <a:cubicBezTo>
                      <a:pt x="0" y="451"/>
                      <a:pt x="48" y="677"/>
                      <a:pt x="214" y="677"/>
                    </a:cubicBezTo>
                    <a:cubicBezTo>
                      <a:pt x="238" y="677"/>
                      <a:pt x="274" y="677"/>
                      <a:pt x="286" y="665"/>
                    </a:cubicBezTo>
                    <a:lnTo>
                      <a:pt x="893" y="308"/>
                    </a:lnTo>
                    <a:cubicBezTo>
                      <a:pt x="1000" y="261"/>
                      <a:pt x="1012" y="154"/>
                      <a:pt x="976" y="82"/>
                    </a:cubicBezTo>
                    <a:cubicBezTo>
                      <a:pt x="944" y="33"/>
                      <a:pt x="889" y="1"/>
                      <a:pt x="830"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 name="Google Shape;259;p1"/>
              <p:cNvSpPr/>
              <p:nvPr/>
            </p:nvSpPr>
            <p:spPr>
              <a:xfrm>
                <a:off x="1998326" y="3551652"/>
                <a:ext cx="32218" cy="21532"/>
              </a:xfrm>
              <a:custGeom>
                <a:rect b="b" l="l" r="r" t="t"/>
                <a:pathLst>
                  <a:path extrusionOk="0" h="677" w="1013">
                    <a:moveTo>
                      <a:pt x="199" y="0"/>
                    </a:moveTo>
                    <a:cubicBezTo>
                      <a:pt x="141" y="0"/>
                      <a:pt x="80" y="33"/>
                      <a:pt x="48" y="82"/>
                    </a:cubicBezTo>
                    <a:cubicBezTo>
                      <a:pt x="0" y="153"/>
                      <a:pt x="36" y="260"/>
                      <a:pt x="107" y="308"/>
                    </a:cubicBezTo>
                    <a:cubicBezTo>
                      <a:pt x="726" y="665"/>
                      <a:pt x="714" y="677"/>
                      <a:pt x="810" y="677"/>
                    </a:cubicBezTo>
                    <a:cubicBezTo>
                      <a:pt x="953" y="677"/>
                      <a:pt x="1012" y="451"/>
                      <a:pt x="881" y="379"/>
                    </a:cubicBezTo>
                    <a:lnTo>
                      <a:pt x="274" y="22"/>
                    </a:lnTo>
                    <a:cubicBezTo>
                      <a:pt x="251" y="7"/>
                      <a:pt x="226" y="0"/>
                      <a:pt x="199"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 name="Google Shape;260;p1"/>
              <p:cNvSpPr/>
              <p:nvPr/>
            </p:nvSpPr>
            <p:spPr>
              <a:xfrm>
                <a:off x="1826007" y="3466383"/>
                <a:ext cx="142041" cy="233799"/>
              </a:xfrm>
              <a:custGeom>
                <a:rect b="b" l="l" r="r" t="t"/>
                <a:pathLst>
                  <a:path extrusionOk="0" h="7351" w="4466">
                    <a:moveTo>
                      <a:pt x="1715" y="346"/>
                    </a:moveTo>
                    <a:cubicBezTo>
                      <a:pt x="1882" y="346"/>
                      <a:pt x="2013" y="489"/>
                      <a:pt x="2013" y="643"/>
                    </a:cubicBezTo>
                    <a:lnTo>
                      <a:pt x="2013" y="941"/>
                    </a:lnTo>
                    <a:lnTo>
                      <a:pt x="1668" y="941"/>
                    </a:lnTo>
                    <a:cubicBezTo>
                      <a:pt x="1501" y="941"/>
                      <a:pt x="1370" y="810"/>
                      <a:pt x="1370" y="643"/>
                    </a:cubicBezTo>
                    <a:cubicBezTo>
                      <a:pt x="1370" y="489"/>
                      <a:pt x="1501" y="346"/>
                      <a:pt x="1668" y="346"/>
                    </a:cubicBezTo>
                    <a:close/>
                    <a:moveTo>
                      <a:pt x="3573" y="346"/>
                    </a:moveTo>
                    <a:cubicBezTo>
                      <a:pt x="3739" y="346"/>
                      <a:pt x="3870" y="489"/>
                      <a:pt x="3870" y="643"/>
                    </a:cubicBezTo>
                    <a:cubicBezTo>
                      <a:pt x="3870" y="810"/>
                      <a:pt x="3739" y="941"/>
                      <a:pt x="3573" y="941"/>
                    </a:cubicBezTo>
                    <a:lnTo>
                      <a:pt x="3239" y="941"/>
                    </a:lnTo>
                    <a:lnTo>
                      <a:pt x="3239" y="643"/>
                    </a:lnTo>
                    <a:cubicBezTo>
                      <a:pt x="3239" y="489"/>
                      <a:pt x="3370" y="346"/>
                      <a:pt x="3537" y="346"/>
                    </a:cubicBezTo>
                    <a:close/>
                    <a:moveTo>
                      <a:pt x="3727" y="4370"/>
                    </a:moveTo>
                    <a:lnTo>
                      <a:pt x="3727" y="5049"/>
                    </a:lnTo>
                    <a:lnTo>
                      <a:pt x="1513" y="5049"/>
                    </a:lnTo>
                    <a:lnTo>
                      <a:pt x="1513" y="4370"/>
                    </a:lnTo>
                    <a:close/>
                    <a:moveTo>
                      <a:pt x="3739" y="5370"/>
                    </a:moveTo>
                    <a:lnTo>
                      <a:pt x="3739" y="5799"/>
                    </a:lnTo>
                    <a:lnTo>
                      <a:pt x="3727" y="5799"/>
                    </a:lnTo>
                    <a:cubicBezTo>
                      <a:pt x="3727" y="5930"/>
                      <a:pt x="3620" y="6037"/>
                      <a:pt x="3489" y="6037"/>
                    </a:cubicBezTo>
                    <a:lnTo>
                      <a:pt x="1763" y="6037"/>
                    </a:lnTo>
                    <a:cubicBezTo>
                      <a:pt x="1620" y="6037"/>
                      <a:pt x="1525" y="5930"/>
                      <a:pt x="1525" y="5799"/>
                    </a:cubicBezTo>
                    <a:lnTo>
                      <a:pt x="1525" y="5370"/>
                    </a:lnTo>
                    <a:close/>
                    <a:moveTo>
                      <a:pt x="1656" y="0"/>
                    </a:moveTo>
                    <a:cubicBezTo>
                      <a:pt x="1310" y="0"/>
                      <a:pt x="1037" y="286"/>
                      <a:pt x="1037" y="631"/>
                    </a:cubicBezTo>
                    <a:cubicBezTo>
                      <a:pt x="1037" y="977"/>
                      <a:pt x="1310" y="1262"/>
                      <a:pt x="1656" y="1262"/>
                    </a:cubicBezTo>
                    <a:lnTo>
                      <a:pt x="2001" y="1262"/>
                    </a:lnTo>
                    <a:lnTo>
                      <a:pt x="2001" y="2548"/>
                    </a:lnTo>
                    <a:cubicBezTo>
                      <a:pt x="2001" y="2644"/>
                      <a:pt x="2072" y="2715"/>
                      <a:pt x="2168" y="2715"/>
                    </a:cubicBezTo>
                    <a:cubicBezTo>
                      <a:pt x="2251" y="2715"/>
                      <a:pt x="2322" y="2644"/>
                      <a:pt x="2322" y="2548"/>
                    </a:cubicBezTo>
                    <a:lnTo>
                      <a:pt x="2322" y="1262"/>
                    </a:lnTo>
                    <a:lnTo>
                      <a:pt x="2906" y="1262"/>
                    </a:lnTo>
                    <a:lnTo>
                      <a:pt x="2906" y="4037"/>
                    </a:lnTo>
                    <a:lnTo>
                      <a:pt x="2322" y="4037"/>
                    </a:lnTo>
                    <a:lnTo>
                      <a:pt x="2322" y="3191"/>
                    </a:lnTo>
                    <a:cubicBezTo>
                      <a:pt x="2322" y="3108"/>
                      <a:pt x="2251" y="3025"/>
                      <a:pt x="2168" y="3025"/>
                    </a:cubicBezTo>
                    <a:cubicBezTo>
                      <a:pt x="2072" y="3025"/>
                      <a:pt x="2001" y="3108"/>
                      <a:pt x="2001" y="3191"/>
                    </a:cubicBezTo>
                    <a:lnTo>
                      <a:pt x="2001" y="4060"/>
                    </a:lnTo>
                    <a:lnTo>
                      <a:pt x="1513" y="4060"/>
                    </a:lnTo>
                    <a:cubicBezTo>
                      <a:pt x="1489" y="3596"/>
                      <a:pt x="1298" y="3167"/>
                      <a:pt x="941" y="2846"/>
                    </a:cubicBezTo>
                    <a:cubicBezTo>
                      <a:pt x="679" y="2608"/>
                      <a:pt x="465" y="2310"/>
                      <a:pt x="334" y="1989"/>
                    </a:cubicBezTo>
                    <a:cubicBezTo>
                      <a:pt x="305" y="1930"/>
                      <a:pt x="235" y="1887"/>
                      <a:pt x="165" y="1887"/>
                    </a:cubicBezTo>
                    <a:cubicBezTo>
                      <a:pt x="150" y="1887"/>
                      <a:pt x="135" y="1889"/>
                      <a:pt x="120" y="1893"/>
                    </a:cubicBezTo>
                    <a:cubicBezTo>
                      <a:pt x="48" y="1929"/>
                      <a:pt x="1" y="2036"/>
                      <a:pt x="36" y="2108"/>
                    </a:cubicBezTo>
                    <a:cubicBezTo>
                      <a:pt x="179" y="2477"/>
                      <a:pt x="417" y="2810"/>
                      <a:pt x="715" y="3084"/>
                    </a:cubicBezTo>
                    <a:cubicBezTo>
                      <a:pt x="1001" y="3358"/>
                      <a:pt x="1179" y="3727"/>
                      <a:pt x="1179" y="4120"/>
                    </a:cubicBezTo>
                    <a:lnTo>
                      <a:pt x="1179" y="5823"/>
                    </a:lnTo>
                    <a:cubicBezTo>
                      <a:pt x="1179" y="6096"/>
                      <a:pt x="1358" y="6311"/>
                      <a:pt x="1608" y="6382"/>
                    </a:cubicBezTo>
                    <a:cubicBezTo>
                      <a:pt x="1608" y="6513"/>
                      <a:pt x="1644" y="6644"/>
                      <a:pt x="1703" y="6775"/>
                    </a:cubicBezTo>
                    <a:cubicBezTo>
                      <a:pt x="1738" y="6837"/>
                      <a:pt x="1793" y="6872"/>
                      <a:pt x="1848" y="6872"/>
                    </a:cubicBezTo>
                    <a:cubicBezTo>
                      <a:pt x="1868" y="6872"/>
                      <a:pt x="1887" y="6868"/>
                      <a:pt x="1906" y="6858"/>
                    </a:cubicBezTo>
                    <a:cubicBezTo>
                      <a:pt x="1989" y="6811"/>
                      <a:pt x="2025" y="6715"/>
                      <a:pt x="1989" y="6644"/>
                    </a:cubicBezTo>
                    <a:cubicBezTo>
                      <a:pt x="1953" y="6573"/>
                      <a:pt x="1930" y="6477"/>
                      <a:pt x="1930" y="6394"/>
                    </a:cubicBezTo>
                    <a:lnTo>
                      <a:pt x="3263" y="6394"/>
                    </a:lnTo>
                    <a:cubicBezTo>
                      <a:pt x="3243" y="6759"/>
                      <a:pt x="2922" y="7025"/>
                      <a:pt x="2575" y="7025"/>
                    </a:cubicBezTo>
                    <a:cubicBezTo>
                      <a:pt x="2503" y="7025"/>
                      <a:pt x="2430" y="7014"/>
                      <a:pt x="2358" y="6989"/>
                    </a:cubicBezTo>
                    <a:cubicBezTo>
                      <a:pt x="2336" y="6981"/>
                      <a:pt x="2314" y="6977"/>
                      <a:pt x="2294" y="6977"/>
                    </a:cubicBezTo>
                    <a:cubicBezTo>
                      <a:pt x="2227" y="6977"/>
                      <a:pt x="2171" y="7018"/>
                      <a:pt x="2144" y="7073"/>
                    </a:cubicBezTo>
                    <a:cubicBezTo>
                      <a:pt x="2120" y="7168"/>
                      <a:pt x="2168" y="7251"/>
                      <a:pt x="2239" y="7287"/>
                    </a:cubicBezTo>
                    <a:cubicBezTo>
                      <a:pt x="2356" y="7330"/>
                      <a:pt x="2473" y="7350"/>
                      <a:pt x="2588" y="7350"/>
                    </a:cubicBezTo>
                    <a:cubicBezTo>
                      <a:pt x="3106" y="7350"/>
                      <a:pt x="3563" y="6940"/>
                      <a:pt x="3573" y="6394"/>
                    </a:cubicBezTo>
                    <a:cubicBezTo>
                      <a:pt x="3835" y="6334"/>
                      <a:pt x="4013" y="6108"/>
                      <a:pt x="4013" y="5846"/>
                    </a:cubicBezTo>
                    <a:lnTo>
                      <a:pt x="4013" y="4156"/>
                    </a:lnTo>
                    <a:cubicBezTo>
                      <a:pt x="4013" y="3798"/>
                      <a:pt x="4144" y="3465"/>
                      <a:pt x="4370" y="3203"/>
                    </a:cubicBezTo>
                    <a:cubicBezTo>
                      <a:pt x="4466" y="3108"/>
                      <a:pt x="4454" y="3001"/>
                      <a:pt x="4394" y="2941"/>
                    </a:cubicBezTo>
                    <a:cubicBezTo>
                      <a:pt x="4366" y="2913"/>
                      <a:pt x="4326" y="2898"/>
                      <a:pt x="4287" y="2898"/>
                    </a:cubicBezTo>
                    <a:cubicBezTo>
                      <a:pt x="4243" y="2898"/>
                      <a:pt x="4199" y="2916"/>
                      <a:pt x="4168" y="2953"/>
                    </a:cubicBezTo>
                    <a:cubicBezTo>
                      <a:pt x="3906" y="3251"/>
                      <a:pt x="3739" y="3644"/>
                      <a:pt x="3727" y="4060"/>
                    </a:cubicBezTo>
                    <a:lnTo>
                      <a:pt x="3239" y="4060"/>
                    </a:lnTo>
                    <a:lnTo>
                      <a:pt x="3239" y="1262"/>
                    </a:lnTo>
                    <a:lnTo>
                      <a:pt x="3573" y="1262"/>
                    </a:lnTo>
                    <a:cubicBezTo>
                      <a:pt x="3918" y="1262"/>
                      <a:pt x="4204" y="977"/>
                      <a:pt x="4204" y="631"/>
                    </a:cubicBezTo>
                    <a:cubicBezTo>
                      <a:pt x="4204" y="286"/>
                      <a:pt x="3918" y="0"/>
                      <a:pt x="3573" y="0"/>
                    </a:cubicBezTo>
                    <a:lnTo>
                      <a:pt x="3537" y="0"/>
                    </a:lnTo>
                    <a:cubicBezTo>
                      <a:pt x="3192" y="0"/>
                      <a:pt x="2906" y="286"/>
                      <a:pt x="2906" y="631"/>
                    </a:cubicBezTo>
                    <a:lnTo>
                      <a:pt x="2906" y="929"/>
                    </a:lnTo>
                    <a:lnTo>
                      <a:pt x="2322" y="929"/>
                    </a:lnTo>
                    <a:lnTo>
                      <a:pt x="2322" y="631"/>
                    </a:lnTo>
                    <a:cubicBezTo>
                      <a:pt x="2322" y="286"/>
                      <a:pt x="2049" y="0"/>
                      <a:pt x="1703"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 name="Google Shape;261;p1"/>
              <p:cNvSpPr/>
              <p:nvPr/>
            </p:nvSpPr>
            <p:spPr>
              <a:xfrm>
                <a:off x="1820345" y="3409706"/>
                <a:ext cx="177631" cy="144236"/>
              </a:xfrm>
              <a:custGeom>
                <a:rect b="b" l="l" r="r" t="t"/>
                <a:pathLst>
                  <a:path extrusionOk="0" h="4535" w="5585">
                    <a:moveTo>
                      <a:pt x="2818" y="1"/>
                    </a:moveTo>
                    <a:cubicBezTo>
                      <a:pt x="1382" y="1"/>
                      <a:pt x="0" y="1113"/>
                      <a:pt x="0" y="2782"/>
                    </a:cubicBezTo>
                    <a:cubicBezTo>
                      <a:pt x="0" y="2937"/>
                      <a:pt x="24" y="3080"/>
                      <a:pt x="36" y="3223"/>
                    </a:cubicBezTo>
                    <a:cubicBezTo>
                      <a:pt x="47" y="3299"/>
                      <a:pt x="107" y="3355"/>
                      <a:pt x="190" y="3355"/>
                    </a:cubicBezTo>
                    <a:cubicBezTo>
                      <a:pt x="198" y="3355"/>
                      <a:pt x="206" y="3355"/>
                      <a:pt x="214" y="3354"/>
                    </a:cubicBezTo>
                    <a:cubicBezTo>
                      <a:pt x="298" y="3342"/>
                      <a:pt x="357" y="3259"/>
                      <a:pt x="345" y="3175"/>
                    </a:cubicBezTo>
                    <a:cubicBezTo>
                      <a:pt x="333" y="3044"/>
                      <a:pt x="310" y="2925"/>
                      <a:pt x="310" y="2782"/>
                    </a:cubicBezTo>
                    <a:cubicBezTo>
                      <a:pt x="310" y="1416"/>
                      <a:pt x="1429" y="318"/>
                      <a:pt x="2779" y="318"/>
                    </a:cubicBezTo>
                    <a:cubicBezTo>
                      <a:pt x="2793" y="318"/>
                      <a:pt x="2807" y="318"/>
                      <a:pt x="2822" y="318"/>
                    </a:cubicBezTo>
                    <a:cubicBezTo>
                      <a:pt x="4143" y="330"/>
                      <a:pt x="5227" y="1437"/>
                      <a:pt x="5239" y="2759"/>
                    </a:cubicBezTo>
                    <a:lnTo>
                      <a:pt x="5239" y="2782"/>
                    </a:lnTo>
                    <a:cubicBezTo>
                      <a:pt x="5239" y="3318"/>
                      <a:pt x="5060" y="3842"/>
                      <a:pt x="4751" y="4271"/>
                    </a:cubicBezTo>
                    <a:cubicBezTo>
                      <a:pt x="4691" y="4354"/>
                      <a:pt x="4703" y="4437"/>
                      <a:pt x="4775" y="4497"/>
                    </a:cubicBezTo>
                    <a:cubicBezTo>
                      <a:pt x="4809" y="4522"/>
                      <a:pt x="4844" y="4534"/>
                      <a:pt x="4877" y="4534"/>
                    </a:cubicBezTo>
                    <a:cubicBezTo>
                      <a:pt x="4923" y="4534"/>
                      <a:pt x="4966" y="4510"/>
                      <a:pt x="5001" y="4461"/>
                    </a:cubicBezTo>
                    <a:cubicBezTo>
                      <a:pt x="5370" y="3973"/>
                      <a:pt x="5572" y="3390"/>
                      <a:pt x="5572" y="2782"/>
                    </a:cubicBezTo>
                    <a:cubicBezTo>
                      <a:pt x="5584" y="2782"/>
                      <a:pt x="5584" y="2771"/>
                      <a:pt x="5584" y="2759"/>
                    </a:cubicBezTo>
                    <a:cubicBezTo>
                      <a:pt x="5572" y="2032"/>
                      <a:pt x="5286" y="1342"/>
                      <a:pt x="4763" y="818"/>
                    </a:cubicBezTo>
                    <a:cubicBezTo>
                      <a:pt x="4198" y="253"/>
                      <a:pt x="3502" y="1"/>
                      <a:pt x="2818"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 name="Google Shape;262;p1"/>
              <p:cNvSpPr/>
              <p:nvPr/>
            </p:nvSpPr>
            <p:spPr>
              <a:xfrm>
                <a:off x="1904406" y="3361108"/>
                <a:ext cx="10241" cy="32982"/>
              </a:xfrm>
              <a:custGeom>
                <a:rect b="b" l="l" r="r" t="t"/>
                <a:pathLst>
                  <a:path extrusionOk="0" h="1037" w="322">
                    <a:moveTo>
                      <a:pt x="155" y="0"/>
                    </a:moveTo>
                    <a:cubicBezTo>
                      <a:pt x="72" y="0"/>
                      <a:pt x="0" y="72"/>
                      <a:pt x="0" y="167"/>
                    </a:cubicBezTo>
                    <a:lnTo>
                      <a:pt x="0" y="870"/>
                    </a:lnTo>
                    <a:cubicBezTo>
                      <a:pt x="0" y="965"/>
                      <a:pt x="72" y="1036"/>
                      <a:pt x="155" y="1036"/>
                    </a:cubicBezTo>
                    <a:cubicBezTo>
                      <a:pt x="250" y="1036"/>
                      <a:pt x="322" y="965"/>
                      <a:pt x="322" y="870"/>
                    </a:cubicBezTo>
                    <a:lnTo>
                      <a:pt x="322" y="167"/>
                    </a:lnTo>
                    <a:cubicBezTo>
                      <a:pt x="310" y="60"/>
                      <a:pt x="250" y="0"/>
                      <a:pt x="155"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 name="Google Shape;263;p1"/>
              <p:cNvSpPr/>
              <p:nvPr/>
            </p:nvSpPr>
            <p:spPr>
              <a:xfrm>
                <a:off x="1836248" y="3378219"/>
                <a:ext cx="23504" cy="29865"/>
              </a:xfrm>
              <a:custGeom>
                <a:rect b="b" l="l" r="r" t="t"/>
                <a:pathLst>
                  <a:path extrusionOk="0" h="939" w="739">
                    <a:moveTo>
                      <a:pt x="181" y="0"/>
                    </a:moveTo>
                    <a:cubicBezTo>
                      <a:pt x="154" y="0"/>
                      <a:pt x="125" y="7"/>
                      <a:pt x="95" y="22"/>
                    </a:cubicBezTo>
                    <a:cubicBezTo>
                      <a:pt x="24" y="70"/>
                      <a:pt x="0" y="165"/>
                      <a:pt x="36" y="248"/>
                    </a:cubicBezTo>
                    <a:lnTo>
                      <a:pt x="393" y="855"/>
                    </a:lnTo>
                    <a:cubicBezTo>
                      <a:pt x="429" y="903"/>
                      <a:pt x="488" y="939"/>
                      <a:pt x="536" y="939"/>
                    </a:cubicBezTo>
                    <a:cubicBezTo>
                      <a:pt x="667" y="939"/>
                      <a:pt x="738" y="796"/>
                      <a:pt x="679" y="701"/>
                    </a:cubicBezTo>
                    <a:lnTo>
                      <a:pt x="322" y="82"/>
                    </a:lnTo>
                    <a:cubicBezTo>
                      <a:pt x="289" y="33"/>
                      <a:pt x="239" y="0"/>
                      <a:pt x="181"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 name="Google Shape;264;p1"/>
              <p:cNvSpPr/>
              <p:nvPr/>
            </p:nvSpPr>
            <p:spPr>
              <a:xfrm>
                <a:off x="1787014" y="3427072"/>
                <a:ext cx="31073" cy="21691"/>
              </a:xfrm>
              <a:custGeom>
                <a:rect b="b" l="l" r="r" t="t"/>
                <a:pathLst>
                  <a:path extrusionOk="0" h="682" w="977">
                    <a:moveTo>
                      <a:pt x="187" y="0"/>
                    </a:moveTo>
                    <a:cubicBezTo>
                      <a:pt x="129" y="0"/>
                      <a:pt x="69" y="32"/>
                      <a:pt x="36" y="81"/>
                    </a:cubicBezTo>
                    <a:cubicBezTo>
                      <a:pt x="0" y="153"/>
                      <a:pt x="24" y="260"/>
                      <a:pt x="96" y="308"/>
                    </a:cubicBezTo>
                    <a:lnTo>
                      <a:pt x="715" y="665"/>
                    </a:lnTo>
                    <a:cubicBezTo>
                      <a:pt x="737" y="676"/>
                      <a:pt x="762" y="681"/>
                      <a:pt x="788" y="681"/>
                    </a:cubicBezTo>
                    <a:cubicBezTo>
                      <a:pt x="846" y="681"/>
                      <a:pt x="904" y="655"/>
                      <a:pt x="929" y="605"/>
                    </a:cubicBezTo>
                    <a:cubicBezTo>
                      <a:pt x="977" y="510"/>
                      <a:pt x="953" y="427"/>
                      <a:pt x="870" y="379"/>
                    </a:cubicBezTo>
                    <a:lnTo>
                      <a:pt x="262" y="22"/>
                    </a:lnTo>
                    <a:cubicBezTo>
                      <a:pt x="240" y="7"/>
                      <a:pt x="214" y="0"/>
                      <a:pt x="187"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 name="Google Shape;265;p1"/>
              <p:cNvSpPr/>
              <p:nvPr/>
            </p:nvSpPr>
            <p:spPr>
              <a:xfrm>
                <a:off x="1768821" y="3494021"/>
                <a:ext cx="33363" cy="10623"/>
              </a:xfrm>
              <a:custGeom>
                <a:rect b="b" l="l" r="r" t="t"/>
                <a:pathLst>
                  <a:path extrusionOk="0" h="334" w="1049">
                    <a:moveTo>
                      <a:pt x="168" y="1"/>
                    </a:moveTo>
                    <a:cubicBezTo>
                      <a:pt x="72" y="1"/>
                      <a:pt x="1" y="72"/>
                      <a:pt x="1" y="167"/>
                    </a:cubicBezTo>
                    <a:cubicBezTo>
                      <a:pt x="1" y="251"/>
                      <a:pt x="72" y="334"/>
                      <a:pt x="168" y="334"/>
                    </a:cubicBezTo>
                    <a:lnTo>
                      <a:pt x="882" y="334"/>
                    </a:lnTo>
                    <a:cubicBezTo>
                      <a:pt x="965" y="334"/>
                      <a:pt x="1049" y="251"/>
                      <a:pt x="1049" y="167"/>
                    </a:cubicBezTo>
                    <a:cubicBezTo>
                      <a:pt x="1049" y="72"/>
                      <a:pt x="965" y="1"/>
                      <a:pt x="882"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 name="Google Shape;266;p1"/>
              <p:cNvSpPr/>
              <p:nvPr/>
            </p:nvSpPr>
            <p:spPr>
              <a:xfrm>
                <a:off x="2014610" y="3495930"/>
                <a:ext cx="32950" cy="10623"/>
              </a:xfrm>
              <a:custGeom>
                <a:rect b="b" l="l" r="r" t="t"/>
                <a:pathLst>
                  <a:path extrusionOk="0" h="334" w="1036">
                    <a:moveTo>
                      <a:pt x="167" y="0"/>
                    </a:moveTo>
                    <a:cubicBezTo>
                      <a:pt x="71" y="0"/>
                      <a:pt x="0" y="71"/>
                      <a:pt x="0" y="167"/>
                    </a:cubicBezTo>
                    <a:cubicBezTo>
                      <a:pt x="0" y="250"/>
                      <a:pt x="71" y="333"/>
                      <a:pt x="167" y="333"/>
                    </a:cubicBezTo>
                    <a:lnTo>
                      <a:pt x="881" y="333"/>
                    </a:lnTo>
                    <a:cubicBezTo>
                      <a:pt x="964" y="333"/>
                      <a:pt x="1036" y="250"/>
                      <a:pt x="1036" y="167"/>
                    </a:cubicBezTo>
                    <a:cubicBezTo>
                      <a:pt x="1024" y="71"/>
                      <a:pt x="953" y="0"/>
                      <a:pt x="881"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 name="Google Shape;267;p1"/>
              <p:cNvSpPr/>
              <p:nvPr/>
            </p:nvSpPr>
            <p:spPr>
              <a:xfrm>
                <a:off x="1999439" y="3428948"/>
                <a:ext cx="31105" cy="21882"/>
              </a:xfrm>
              <a:custGeom>
                <a:rect b="b" l="l" r="r" t="t"/>
                <a:pathLst>
                  <a:path extrusionOk="0" h="688" w="978">
                    <a:moveTo>
                      <a:pt x="795" y="1"/>
                    </a:moveTo>
                    <a:cubicBezTo>
                      <a:pt x="769" y="1"/>
                      <a:pt x="741" y="8"/>
                      <a:pt x="715" y="22"/>
                    </a:cubicBezTo>
                    <a:lnTo>
                      <a:pt x="108" y="380"/>
                    </a:lnTo>
                    <a:cubicBezTo>
                      <a:pt x="25" y="427"/>
                      <a:pt x="1" y="511"/>
                      <a:pt x="48" y="606"/>
                    </a:cubicBezTo>
                    <a:cubicBezTo>
                      <a:pt x="73" y="655"/>
                      <a:pt x="125" y="687"/>
                      <a:pt x="183" y="687"/>
                    </a:cubicBezTo>
                    <a:cubicBezTo>
                      <a:pt x="209" y="687"/>
                      <a:pt x="237" y="680"/>
                      <a:pt x="263" y="665"/>
                    </a:cubicBezTo>
                    <a:lnTo>
                      <a:pt x="882" y="308"/>
                    </a:lnTo>
                    <a:cubicBezTo>
                      <a:pt x="953" y="249"/>
                      <a:pt x="977" y="153"/>
                      <a:pt x="941" y="82"/>
                    </a:cubicBezTo>
                    <a:cubicBezTo>
                      <a:pt x="909" y="33"/>
                      <a:pt x="854" y="1"/>
                      <a:pt x="795"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 name="Google Shape;268;p1"/>
              <p:cNvSpPr/>
              <p:nvPr/>
            </p:nvSpPr>
            <p:spPr>
              <a:xfrm>
                <a:off x="1958156" y="3379269"/>
                <a:ext cx="23917" cy="29579"/>
              </a:xfrm>
              <a:custGeom>
                <a:rect b="b" l="l" r="r" t="t"/>
                <a:pathLst>
                  <a:path extrusionOk="0" h="930" w="752">
                    <a:moveTo>
                      <a:pt x="562" y="0"/>
                    </a:moveTo>
                    <a:cubicBezTo>
                      <a:pt x="506" y="0"/>
                      <a:pt x="449" y="30"/>
                      <a:pt x="418" y="84"/>
                    </a:cubicBezTo>
                    <a:lnTo>
                      <a:pt x="61" y="691"/>
                    </a:lnTo>
                    <a:cubicBezTo>
                      <a:pt x="1" y="799"/>
                      <a:pt x="72" y="930"/>
                      <a:pt x="191" y="930"/>
                    </a:cubicBezTo>
                    <a:cubicBezTo>
                      <a:pt x="251" y="930"/>
                      <a:pt x="299" y="894"/>
                      <a:pt x="334" y="858"/>
                    </a:cubicBezTo>
                    <a:lnTo>
                      <a:pt x="692" y="239"/>
                    </a:lnTo>
                    <a:cubicBezTo>
                      <a:pt x="751" y="168"/>
                      <a:pt x="715" y="72"/>
                      <a:pt x="644" y="25"/>
                    </a:cubicBezTo>
                    <a:cubicBezTo>
                      <a:pt x="619" y="8"/>
                      <a:pt x="591" y="0"/>
                      <a:pt x="562"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69" name="Google Shape;269;p1"/>
            <p:cNvGrpSpPr/>
            <p:nvPr/>
          </p:nvGrpSpPr>
          <p:grpSpPr>
            <a:xfrm>
              <a:off x="3936511" y="2290091"/>
              <a:ext cx="1275737" cy="1275471"/>
              <a:chOff x="238125" y="3745825"/>
              <a:chExt cx="1319000" cy="1318725"/>
            </a:xfrm>
          </p:grpSpPr>
          <p:sp>
            <p:nvSpPr>
              <p:cNvPr id="270" name="Google Shape;270;p1"/>
              <p:cNvSpPr/>
              <p:nvPr/>
            </p:nvSpPr>
            <p:spPr>
              <a:xfrm>
                <a:off x="403175" y="3947200"/>
                <a:ext cx="952350" cy="916050"/>
              </a:xfrm>
              <a:custGeom>
                <a:rect b="b" l="l" r="r" t="t"/>
                <a:pathLst>
                  <a:path extrusionOk="0" h="36642" w="38094">
                    <a:moveTo>
                      <a:pt x="19772" y="767"/>
                    </a:moveTo>
                    <a:cubicBezTo>
                      <a:pt x="29462" y="779"/>
                      <a:pt x="37312" y="8629"/>
                      <a:pt x="37325" y="18320"/>
                    </a:cubicBezTo>
                    <a:cubicBezTo>
                      <a:pt x="37325" y="25426"/>
                      <a:pt x="33040" y="31828"/>
                      <a:pt x="26488" y="34537"/>
                    </a:cubicBezTo>
                    <a:cubicBezTo>
                      <a:pt x="24312" y="35439"/>
                      <a:pt x="22029" y="35877"/>
                      <a:pt x="19765" y="35877"/>
                    </a:cubicBezTo>
                    <a:cubicBezTo>
                      <a:pt x="15198" y="35877"/>
                      <a:pt x="10713" y="34093"/>
                      <a:pt x="7360" y="30731"/>
                    </a:cubicBezTo>
                    <a:cubicBezTo>
                      <a:pt x="2332" y="25716"/>
                      <a:pt x="833" y="18168"/>
                      <a:pt x="3554" y="11603"/>
                    </a:cubicBezTo>
                    <a:cubicBezTo>
                      <a:pt x="6263" y="5051"/>
                      <a:pt x="12665" y="767"/>
                      <a:pt x="19772" y="767"/>
                    </a:cubicBezTo>
                    <a:close/>
                    <a:moveTo>
                      <a:pt x="19767" y="1"/>
                    </a:moveTo>
                    <a:cubicBezTo>
                      <a:pt x="15000" y="1"/>
                      <a:pt x="10315" y="1861"/>
                      <a:pt x="6818" y="5366"/>
                    </a:cubicBezTo>
                    <a:cubicBezTo>
                      <a:pt x="1576" y="10608"/>
                      <a:pt x="1" y="18483"/>
                      <a:pt x="2836" y="25338"/>
                    </a:cubicBezTo>
                    <a:cubicBezTo>
                      <a:pt x="5671" y="32181"/>
                      <a:pt x="12362" y="36641"/>
                      <a:pt x="19772" y="36641"/>
                    </a:cubicBezTo>
                    <a:cubicBezTo>
                      <a:pt x="29878" y="36629"/>
                      <a:pt x="38081" y="28438"/>
                      <a:pt x="38093" y="18320"/>
                    </a:cubicBezTo>
                    <a:cubicBezTo>
                      <a:pt x="38081" y="10910"/>
                      <a:pt x="33620" y="4232"/>
                      <a:pt x="26778" y="1397"/>
                    </a:cubicBezTo>
                    <a:cubicBezTo>
                      <a:pt x="24511" y="457"/>
                      <a:pt x="22129" y="1"/>
                      <a:pt x="19767" y="1"/>
                    </a:cubicBezTo>
                    <a:close/>
                  </a:path>
                </a:pathLst>
              </a:custGeom>
              <a:solidFill>
                <a:srgbClr val="FF99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 name="Google Shape;271;p1"/>
              <p:cNvSpPr/>
              <p:nvPr/>
            </p:nvSpPr>
            <p:spPr>
              <a:xfrm>
                <a:off x="883275" y="4935050"/>
                <a:ext cx="28700" cy="28675"/>
              </a:xfrm>
              <a:custGeom>
                <a:rect b="b" l="l" r="r" t="t"/>
                <a:pathLst>
                  <a:path extrusionOk="0" h="1147" w="1148">
                    <a:moveTo>
                      <a:pt x="580" y="0"/>
                    </a:moveTo>
                    <a:cubicBezTo>
                      <a:pt x="253" y="0"/>
                      <a:pt x="1" y="265"/>
                      <a:pt x="1" y="580"/>
                    </a:cubicBezTo>
                    <a:cubicBezTo>
                      <a:pt x="1" y="895"/>
                      <a:pt x="253" y="1147"/>
                      <a:pt x="580" y="1147"/>
                    </a:cubicBezTo>
                    <a:cubicBezTo>
                      <a:pt x="895" y="1147"/>
                      <a:pt x="1147" y="895"/>
                      <a:pt x="1147" y="580"/>
                    </a:cubicBezTo>
                    <a:cubicBezTo>
                      <a:pt x="1147" y="265"/>
                      <a:pt x="895" y="0"/>
                      <a:pt x="580" y="0"/>
                    </a:cubicBezTo>
                    <a:close/>
                  </a:path>
                </a:pathLst>
              </a:custGeom>
              <a:solidFill>
                <a:srgbClr val="FFD6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 name="Google Shape;272;p1"/>
              <p:cNvSpPr/>
              <p:nvPr/>
            </p:nvSpPr>
            <p:spPr>
              <a:xfrm>
                <a:off x="1018725" y="4917600"/>
                <a:ext cx="31850" cy="28800"/>
              </a:xfrm>
              <a:custGeom>
                <a:rect b="b" l="l" r="r" t="t"/>
                <a:pathLst>
                  <a:path extrusionOk="0" h="1152" w="1274">
                    <a:moveTo>
                      <a:pt x="638" y="0"/>
                    </a:moveTo>
                    <a:cubicBezTo>
                      <a:pt x="590" y="0"/>
                      <a:pt x="541" y="6"/>
                      <a:pt x="492" y="18"/>
                    </a:cubicBezTo>
                    <a:cubicBezTo>
                      <a:pt x="190" y="93"/>
                      <a:pt x="1" y="421"/>
                      <a:pt x="89" y="723"/>
                    </a:cubicBezTo>
                    <a:cubicBezTo>
                      <a:pt x="152" y="975"/>
                      <a:pt x="379" y="1152"/>
                      <a:pt x="644" y="1152"/>
                    </a:cubicBezTo>
                    <a:cubicBezTo>
                      <a:pt x="694" y="1152"/>
                      <a:pt x="732" y="1152"/>
                      <a:pt x="782" y="1139"/>
                    </a:cubicBezTo>
                    <a:cubicBezTo>
                      <a:pt x="1085" y="1051"/>
                      <a:pt x="1274" y="736"/>
                      <a:pt x="1198" y="434"/>
                    </a:cubicBezTo>
                    <a:cubicBezTo>
                      <a:pt x="1134" y="168"/>
                      <a:pt x="900" y="0"/>
                      <a:pt x="638" y="0"/>
                    </a:cubicBezTo>
                    <a:close/>
                  </a:path>
                </a:pathLst>
              </a:custGeom>
              <a:solidFill>
                <a:srgbClr val="FFD6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 name="Google Shape;273;p1"/>
              <p:cNvSpPr/>
              <p:nvPr/>
            </p:nvSpPr>
            <p:spPr>
              <a:xfrm>
                <a:off x="711600" y="4907975"/>
                <a:ext cx="32475" cy="28975"/>
              </a:xfrm>
              <a:custGeom>
                <a:rect b="b" l="l" r="r" t="t"/>
                <a:pathLst>
                  <a:path extrusionOk="0" h="1159" w="1299">
                    <a:moveTo>
                      <a:pt x="665" y="1"/>
                    </a:moveTo>
                    <a:cubicBezTo>
                      <a:pt x="417" y="1"/>
                      <a:pt x="183" y="156"/>
                      <a:pt x="101" y="403"/>
                    </a:cubicBezTo>
                    <a:cubicBezTo>
                      <a:pt x="0" y="705"/>
                      <a:pt x="164" y="1033"/>
                      <a:pt x="466" y="1134"/>
                    </a:cubicBezTo>
                    <a:cubicBezTo>
                      <a:pt x="529" y="1146"/>
                      <a:pt x="592" y="1159"/>
                      <a:pt x="643" y="1159"/>
                    </a:cubicBezTo>
                    <a:cubicBezTo>
                      <a:pt x="895" y="1159"/>
                      <a:pt x="1109" y="995"/>
                      <a:pt x="1197" y="756"/>
                    </a:cubicBezTo>
                    <a:cubicBezTo>
                      <a:pt x="1298" y="453"/>
                      <a:pt x="1134" y="126"/>
                      <a:pt x="832" y="25"/>
                    </a:cubicBezTo>
                    <a:cubicBezTo>
                      <a:pt x="777" y="9"/>
                      <a:pt x="721" y="1"/>
                      <a:pt x="665" y="1"/>
                    </a:cubicBezTo>
                    <a:close/>
                  </a:path>
                </a:pathLst>
              </a:custGeom>
              <a:solidFill>
                <a:srgbClr val="FFD6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 name="Google Shape;274;p1"/>
              <p:cNvSpPr/>
              <p:nvPr/>
            </p:nvSpPr>
            <p:spPr>
              <a:xfrm>
                <a:off x="1175625" y="4848450"/>
                <a:ext cx="32775" cy="28650"/>
              </a:xfrm>
              <a:custGeom>
                <a:rect b="b" l="l" r="r" t="t"/>
                <a:pathLst>
                  <a:path extrusionOk="0" h="1146" w="1311">
                    <a:moveTo>
                      <a:pt x="657" y="1"/>
                    </a:moveTo>
                    <a:cubicBezTo>
                      <a:pt x="552" y="1"/>
                      <a:pt x="447" y="29"/>
                      <a:pt x="353" y="87"/>
                    </a:cubicBezTo>
                    <a:cubicBezTo>
                      <a:pt x="76" y="264"/>
                      <a:pt x="0" y="616"/>
                      <a:pt x="177" y="881"/>
                    </a:cubicBezTo>
                    <a:cubicBezTo>
                      <a:pt x="290" y="1045"/>
                      <a:pt x="466" y="1146"/>
                      <a:pt x="655" y="1146"/>
                    </a:cubicBezTo>
                    <a:cubicBezTo>
                      <a:pt x="769" y="1146"/>
                      <a:pt x="882" y="1120"/>
                      <a:pt x="970" y="1057"/>
                    </a:cubicBezTo>
                    <a:cubicBezTo>
                      <a:pt x="1235" y="881"/>
                      <a:pt x="1311" y="528"/>
                      <a:pt x="1147" y="264"/>
                    </a:cubicBezTo>
                    <a:cubicBezTo>
                      <a:pt x="1033" y="93"/>
                      <a:pt x="846" y="1"/>
                      <a:pt x="657" y="1"/>
                    </a:cubicBezTo>
                    <a:close/>
                  </a:path>
                </a:pathLst>
              </a:custGeom>
              <a:solidFill>
                <a:srgbClr val="FFD6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 name="Google Shape;275;p1"/>
              <p:cNvSpPr/>
              <p:nvPr/>
            </p:nvSpPr>
            <p:spPr>
              <a:xfrm>
                <a:off x="558800" y="4828875"/>
                <a:ext cx="32475" cy="29000"/>
              </a:xfrm>
              <a:custGeom>
                <a:rect b="b" l="l" r="r" t="t"/>
                <a:pathLst>
                  <a:path extrusionOk="0" h="1160" w="1299">
                    <a:moveTo>
                      <a:pt x="646" y="1"/>
                    </a:moveTo>
                    <a:cubicBezTo>
                      <a:pt x="468" y="1"/>
                      <a:pt x="295" y="82"/>
                      <a:pt x="190" y="240"/>
                    </a:cubicBezTo>
                    <a:cubicBezTo>
                      <a:pt x="1" y="492"/>
                      <a:pt x="51" y="858"/>
                      <a:pt x="303" y="1047"/>
                    </a:cubicBezTo>
                    <a:cubicBezTo>
                      <a:pt x="404" y="1122"/>
                      <a:pt x="530" y="1160"/>
                      <a:pt x="643" y="1160"/>
                    </a:cubicBezTo>
                    <a:cubicBezTo>
                      <a:pt x="832" y="1160"/>
                      <a:pt x="996" y="1072"/>
                      <a:pt x="1110" y="921"/>
                    </a:cubicBezTo>
                    <a:cubicBezTo>
                      <a:pt x="1299" y="669"/>
                      <a:pt x="1248" y="303"/>
                      <a:pt x="996" y="114"/>
                    </a:cubicBezTo>
                    <a:cubicBezTo>
                      <a:pt x="889" y="38"/>
                      <a:pt x="766" y="1"/>
                      <a:pt x="646" y="1"/>
                    </a:cubicBezTo>
                    <a:close/>
                  </a:path>
                </a:pathLst>
              </a:custGeom>
              <a:solidFill>
                <a:srgbClr val="FFD6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 name="Google Shape;276;p1"/>
              <p:cNvSpPr/>
              <p:nvPr/>
            </p:nvSpPr>
            <p:spPr>
              <a:xfrm>
                <a:off x="1303825" y="4733350"/>
                <a:ext cx="32475" cy="28775"/>
              </a:xfrm>
              <a:custGeom>
                <a:rect b="b" l="l" r="r" t="t"/>
                <a:pathLst>
                  <a:path extrusionOk="0" h="1151" w="1299">
                    <a:moveTo>
                      <a:pt x="655" y="0"/>
                    </a:moveTo>
                    <a:cubicBezTo>
                      <a:pt x="485" y="0"/>
                      <a:pt x="317" y="74"/>
                      <a:pt x="202" y="218"/>
                    </a:cubicBezTo>
                    <a:cubicBezTo>
                      <a:pt x="1" y="457"/>
                      <a:pt x="51" y="823"/>
                      <a:pt x="291" y="1024"/>
                    </a:cubicBezTo>
                    <a:cubicBezTo>
                      <a:pt x="391" y="1113"/>
                      <a:pt x="517" y="1150"/>
                      <a:pt x="656" y="1150"/>
                    </a:cubicBezTo>
                    <a:cubicBezTo>
                      <a:pt x="832" y="1150"/>
                      <a:pt x="996" y="1075"/>
                      <a:pt x="1097" y="949"/>
                    </a:cubicBezTo>
                    <a:cubicBezTo>
                      <a:pt x="1299" y="697"/>
                      <a:pt x="1261" y="331"/>
                      <a:pt x="1021" y="130"/>
                    </a:cubicBezTo>
                    <a:cubicBezTo>
                      <a:pt x="913" y="43"/>
                      <a:pt x="783" y="0"/>
                      <a:pt x="655" y="0"/>
                    </a:cubicBezTo>
                    <a:close/>
                  </a:path>
                </a:pathLst>
              </a:custGeom>
              <a:solidFill>
                <a:srgbClr val="FFD6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 name="Google Shape;277;p1"/>
              <p:cNvSpPr/>
              <p:nvPr/>
            </p:nvSpPr>
            <p:spPr>
              <a:xfrm>
                <a:off x="438150" y="4706450"/>
                <a:ext cx="32475" cy="28900"/>
              </a:xfrm>
              <a:custGeom>
                <a:rect b="b" l="l" r="r" t="t"/>
                <a:pathLst>
                  <a:path extrusionOk="0" h="1156" w="1299">
                    <a:moveTo>
                      <a:pt x="644" y="0"/>
                    </a:moveTo>
                    <a:cubicBezTo>
                      <a:pt x="530" y="0"/>
                      <a:pt x="414" y="36"/>
                      <a:pt x="316" y="109"/>
                    </a:cubicBezTo>
                    <a:cubicBezTo>
                      <a:pt x="51" y="286"/>
                      <a:pt x="1" y="651"/>
                      <a:pt x="177" y="916"/>
                    </a:cubicBezTo>
                    <a:cubicBezTo>
                      <a:pt x="290" y="1067"/>
                      <a:pt x="467" y="1155"/>
                      <a:pt x="643" y="1155"/>
                    </a:cubicBezTo>
                    <a:cubicBezTo>
                      <a:pt x="769" y="1155"/>
                      <a:pt x="883" y="1117"/>
                      <a:pt x="983" y="1042"/>
                    </a:cubicBezTo>
                    <a:cubicBezTo>
                      <a:pt x="1235" y="865"/>
                      <a:pt x="1298" y="500"/>
                      <a:pt x="1109" y="248"/>
                    </a:cubicBezTo>
                    <a:cubicBezTo>
                      <a:pt x="1002" y="87"/>
                      <a:pt x="824" y="0"/>
                      <a:pt x="644" y="0"/>
                    </a:cubicBezTo>
                    <a:close/>
                  </a:path>
                </a:pathLst>
              </a:custGeom>
              <a:solidFill>
                <a:srgbClr val="FFD6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 name="Google Shape;278;p1"/>
              <p:cNvSpPr/>
              <p:nvPr/>
            </p:nvSpPr>
            <p:spPr>
              <a:xfrm>
                <a:off x="1390150" y="4584700"/>
                <a:ext cx="32775" cy="28725"/>
              </a:xfrm>
              <a:custGeom>
                <a:rect b="b" l="l" r="r" t="t"/>
                <a:pathLst>
                  <a:path extrusionOk="0" h="1149" w="1311">
                    <a:moveTo>
                      <a:pt x="643" y="1"/>
                    </a:moveTo>
                    <a:cubicBezTo>
                      <a:pt x="413" y="1"/>
                      <a:pt x="201" y="136"/>
                      <a:pt x="114" y="367"/>
                    </a:cubicBezTo>
                    <a:cubicBezTo>
                      <a:pt x="0" y="670"/>
                      <a:pt x="139" y="998"/>
                      <a:pt x="441" y="1111"/>
                    </a:cubicBezTo>
                    <a:cubicBezTo>
                      <a:pt x="504" y="1136"/>
                      <a:pt x="580" y="1149"/>
                      <a:pt x="656" y="1149"/>
                    </a:cubicBezTo>
                    <a:cubicBezTo>
                      <a:pt x="895" y="1149"/>
                      <a:pt x="1109" y="1010"/>
                      <a:pt x="1197" y="783"/>
                    </a:cubicBezTo>
                    <a:cubicBezTo>
                      <a:pt x="1311" y="481"/>
                      <a:pt x="1160" y="153"/>
                      <a:pt x="857" y="40"/>
                    </a:cubicBezTo>
                    <a:cubicBezTo>
                      <a:pt x="786" y="13"/>
                      <a:pt x="714" y="1"/>
                      <a:pt x="643" y="1"/>
                    </a:cubicBezTo>
                    <a:close/>
                  </a:path>
                </a:pathLst>
              </a:custGeom>
              <a:solidFill>
                <a:srgbClr val="FF99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 name="Google Shape;279;p1"/>
              <p:cNvSpPr/>
              <p:nvPr/>
            </p:nvSpPr>
            <p:spPr>
              <a:xfrm>
                <a:off x="361925" y="4552350"/>
                <a:ext cx="32150" cy="28950"/>
              </a:xfrm>
              <a:custGeom>
                <a:rect b="b" l="l" r="r" t="t"/>
                <a:pathLst>
                  <a:path extrusionOk="0" h="1158" w="1286">
                    <a:moveTo>
                      <a:pt x="626" y="1"/>
                    </a:moveTo>
                    <a:cubicBezTo>
                      <a:pt x="573" y="1"/>
                      <a:pt x="519" y="8"/>
                      <a:pt x="466" y="23"/>
                    </a:cubicBezTo>
                    <a:cubicBezTo>
                      <a:pt x="164" y="124"/>
                      <a:pt x="0" y="452"/>
                      <a:pt x="88" y="754"/>
                    </a:cubicBezTo>
                    <a:cubicBezTo>
                      <a:pt x="164" y="994"/>
                      <a:pt x="391" y="1157"/>
                      <a:pt x="643" y="1157"/>
                    </a:cubicBezTo>
                    <a:cubicBezTo>
                      <a:pt x="693" y="1157"/>
                      <a:pt x="756" y="1145"/>
                      <a:pt x="807" y="1132"/>
                    </a:cubicBezTo>
                    <a:cubicBezTo>
                      <a:pt x="1109" y="1031"/>
                      <a:pt x="1285" y="716"/>
                      <a:pt x="1197" y="414"/>
                    </a:cubicBezTo>
                    <a:cubicBezTo>
                      <a:pt x="1114" y="164"/>
                      <a:pt x="876" y="1"/>
                      <a:pt x="626" y="1"/>
                    </a:cubicBezTo>
                    <a:close/>
                  </a:path>
                </a:pathLst>
              </a:custGeom>
              <a:solidFill>
                <a:srgbClr val="FFD6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 name="Google Shape;280;p1"/>
              <p:cNvSpPr/>
              <p:nvPr/>
            </p:nvSpPr>
            <p:spPr>
              <a:xfrm>
                <a:off x="1426700" y="4416200"/>
                <a:ext cx="29625" cy="29000"/>
              </a:xfrm>
              <a:custGeom>
                <a:rect b="b" l="l" r="r" t="t"/>
                <a:pathLst>
                  <a:path extrusionOk="0" h="1160" w="1185">
                    <a:moveTo>
                      <a:pt x="595" y="0"/>
                    </a:moveTo>
                    <a:cubicBezTo>
                      <a:pt x="289" y="0"/>
                      <a:pt x="25" y="248"/>
                      <a:pt x="13" y="555"/>
                    </a:cubicBezTo>
                    <a:cubicBezTo>
                      <a:pt x="0" y="870"/>
                      <a:pt x="240" y="1135"/>
                      <a:pt x="567" y="1160"/>
                    </a:cubicBezTo>
                    <a:lnTo>
                      <a:pt x="592" y="1160"/>
                    </a:lnTo>
                    <a:cubicBezTo>
                      <a:pt x="895" y="1160"/>
                      <a:pt x="1147" y="920"/>
                      <a:pt x="1159" y="605"/>
                    </a:cubicBezTo>
                    <a:cubicBezTo>
                      <a:pt x="1185" y="290"/>
                      <a:pt x="933" y="26"/>
                      <a:pt x="618" y="1"/>
                    </a:cubicBezTo>
                    <a:cubicBezTo>
                      <a:pt x="610" y="0"/>
                      <a:pt x="602" y="0"/>
                      <a:pt x="595" y="0"/>
                    </a:cubicBezTo>
                    <a:close/>
                  </a:path>
                </a:pathLst>
              </a:custGeom>
              <a:solidFill>
                <a:srgbClr val="FF99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 name="Google Shape;281;p1"/>
              <p:cNvSpPr/>
              <p:nvPr/>
            </p:nvSpPr>
            <p:spPr>
              <a:xfrm>
                <a:off x="338925" y="4382175"/>
                <a:ext cx="29000" cy="29000"/>
              </a:xfrm>
              <a:custGeom>
                <a:rect b="b" l="l" r="r" t="t"/>
                <a:pathLst>
                  <a:path extrusionOk="0" h="1160" w="1160">
                    <a:moveTo>
                      <a:pt x="580" y="1"/>
                    </a:moveTo>
                    <a:cubicBezTo>
                      <a:pt x="265" y="1"/>
                      <a:pt x="0" y="253"/>
                      <a:pt x="0" y="568"/>
                    </a:cubicBezTo>
                    <a:cubicBezTo>
                      <a:pt x="0" y="883"/>
                      <a:pt x="252" y="1147"/>
                      <a:pt x="567" y="1160"/>
                    </a:cubicBezTo>
                    <a:lnTo>
                      <a:pt x="580" y="1160"/>
                    </a:lnTo>
                    <a:cubicBezTo>
                      <a:pt x="895" y="1160"/>
                      <a:pt x="1147" y="895"/>
                      <a:pt x="1147" y="580"/>
                    </a:cubicBezTo>
                    <a:cubicBezTo>
                      <a:pt x="1160" y="265"/>
                      <a:pt x="895" y="1"/>
                      <a:pt x="580" y="1"/>
                    </a:cubicBezTo>
                    <a:close/>
                  </a:path>
                </a:pathLst>
              </a:custGeom>
              <a:solidFill>
                <a:srgbClr val="FFD6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 name="Google Shape;282;p1"/>
              <p:cNvSpPr/>
              <p:nvPr/>
            </p:nvSpPr>
            <p:spPr>
              <a:xfrm>
                <a:off x="1406225" y="4245525"/>
                <a:ext cx="32150" cy="28625"/>
              </a:xfrm>
              <a:custGeom>
                <a:rect b="b" l="l" r="r" t="t"/>
                <a:pathLst>
                  <a:path extrusionOk="0" h="1145" w="1286">
                    <a:moveTo>
                      <a:pt x="650" y="0"/>
                    </a:moveTo>
                    <a:cubicBezTo>
                      <a:pt x="597" y="0"/>
                      <a:pt x="544" y="8"/>
                      <a:pt x="491" y="23"/>
                    </a:cubicBezTo>
                    <a:cubicBezTo>
                      <a:pt x="189" y="99"/>
                      <a:pt x="0" y="414"/>
                      <a:pt x="88" y="729"/>
                    </a:cubicBezTo>
                    <a:cubicBezTo>
                      <a:pt x="151" y="968"/>
                      <a:pt x="378" y="1145"/>
                      <a:pt x="643" y="1145"/>
                    </a:cubicBezTo>
                    <a:cubicBezTo>
                      <a:pt x="693" y="1145"/>
                      <a:pt x="743" y="1145"/>
                      <a:pt x="794" y="1132"/>
                    </a:cubicBezTo>
                    <a:cubicBezTo>
                      <a:pt x="1109" y="1044"/>
                      <a:pt x="1285" y="716"/>
                      <a:pt x="1197" y="414"/>
                    </a:cubicBezTo>
                    <a:cubicBezTo>
                      <a:pt x="1124" y="164"/>
                      <a:pt x="897" y="0"/>
                      <a:pt x="650" y="0"/>
                    </a:cubicBezTo>
                    <a:close/>
                  </a:path>
                </a:pathLst>
              </a:custGeom>
              <a:solidFill>
                <a:srgbClr val="FF99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 name="Google Shape;283;p1"/>
              <p:cNvSpPr/>
              <p:nvPr/>
            </p:nvSpPr>
            <p:spPr>
              <a:xfrm>
                <a:off x="366950" y="4212875"/>
                <a:ext cx="32175" cy="28825"/>
              </a:xfrm>
              <a:custGeom>
                <a:rect b="b" l="l" r="r" t="t"/>
                <a:pathLst>
                  <a:path extrusionOk="0" h="1153" w="1287">
                    <a:moveTo>
                      <a:pt x="642" y="0"/>
                    </a:moveTo>
                    <a:cubicBezTo>
                      <a:pt x="403" y="0"/>
                      <a:pt x="181" y="145"/>
                      <a:pt x="102" y="384"/>
                    </a:cubicBezTo>
                    <a:cubicBezTo>
                      <a:pt x="1" y="686"/>
                      <a:pt x="152" y="1014"/>
                      <a:pt x="454" y="1115"/>
                    </a:cubicBezTo>
                    <a:cubicBezTo>
                      <a:pt x="517" y="1140"/>
                      <a:pt x="580" y="1153"/>
                      <a:pt x="643" y="1153"/>
                    </a:cubicBezTo>
                    <a:cubicBezTo>
                      <a:pt x="895" y="1153"/>
                      <a:pt x="1110" y="989"/>
                      <a:pt x="1185" y="762"/>
                    </a:cubicBezTo>
                    <a:cubicBezTo>
                      <a:pt x="1286" y="460"/>
                      <a:pt x="1135" y="132"/>
                      <a:pt x="832" y="31"/>
                    </a:cubicBezTo>
                    <a:cubicBezTo>
                      <a:pt x="769" y="10"/>
                      <a:pt x="705" y="0"/>
                      <a:pt x="642" y="0"/>
                    </a:cubicBezTo>
                    <a:close/>
                  </a:path>
                </a:pathLst>
              </a:custGeom>
              <a:solidFill>
                <a:srgbClr val="FFD6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 name="Google Shape;284;p1"/>
              <p:cNvSpPr/>
              <p:nvPr/>
            </p:nvSpPr>
            <p:spPr>
              <a:xfrm>
                <a:off x="1334075" y="4089025"/>
                <a:ext cx="32775" cy="28875"/>
              </a:xfrm>
              <a:custGeom>
                <a:rect b="b" l="l" r="r" t="t"/>
                <a:pathLst>
                  <a:path extrusionOk="0" h="1155" w="1311">
                    <a:moveTo>
                      <a:pt x="654" y="1"/>
                    </a:moveTo>
                    <a:cubicBezTo>
                      <a:pt x="547" y="1"/>
                      <a:pt x="438" y="31"/>
                      <a:pt x="341" y="96"/>
                    </a:cubicBezTo>
                    <a:cubicBezTo>
                      <a:pt x="76" y="273"/>
                      <a:pt x="0" y="638"/>
                      <a:pt x="189" y="903"/>
                    </a:cubicBezTo>
                    <a:cubicBezTo>
                      <a:pt x="290" y="1054"/>
                      <a:pt x="467" y="1155"/>
                      <a:pt x="668" y="1155"/>
                    </a:cubicBezTo>
                    <a:cubicBezTo>
                      <a:pt x="782" y="1155"/>
                      <a:pt x="883" y="1117"/>
                      <a:pt x="983" y="1054"/>
                    </a:cubicBezTo>
                    <a:cubicBezTo>
                      <a:pt x="1248" y="877"/>
                      <a:pt x="1311" y="525"/>
                      <a:pt x="1135" y="260"/>
                    </a:cubicBezTo>
                    <a:cubicBezTo>
                      <a:pt x="1023" y="92"/>
                      <a:pt x="840" y="1"/>
                      <a:pt x="654" y="1"/>
                    </a:cubicBezTo>
                    <a:close/>
                  </a:path>
                </a:pathLst>
              </a:custGeom>
              <a:solidFill>
                <a:srgbClr val="FF99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 name="Google Shape;285;p1"/>
              <p:cNvSpPr/>
              <p:nvPr/>
            </p:nvSpPr>
            <p:spPr>
              <a:xfrm>
                <a:off x="448225" y="4061375"/>
                <a:ext cx="32475" cy="28800"/>
              </a:xfrm>
              <a:custGeom>
                <a:rect b="b" l="l" r="r" t="t"/>
                <a:pathLst>
                  <a:path extrusionOk="0" h="1152" w="1299">
                    <a:moveTo>
                      <a:pt x="643" y="0"/>
                    </a:moveTo>
                    <a:cubicBezTo>
                      <a:pt x="470" y="0"/>
                      <a:pt x="300" y="77"/>
                      <a:pt x="190" y="232"/>
                    </a:cubicBezTo>
                    <a:cubicBezTo>
                      <a:pt x="1" y="471"/>
                      <a:pt x="51" y="837"/>
                      <a:pt x="303" y="1026"/>
                    </a:cubicBezTo>
                    <a:cubicBezTo>
                      <a:pt x="404" y="1114"/>
                      <a:pt x="530" y="1152"/>
                      <a:pt x="656" y="1152"/>
                    </a:cubicBezTo>
                    <a:cubicBezTo>
                      <a:pt x="832" y="1152"/>
                      <a:pt x="996" y="1063"/>
                      <a:pt x="1110" y="925"/>
                    </a:cubicBezTo>
                    <a:cubicBezTo>
                      <a:pt x="1299" y="673"/>
                      <a:pt x="1248" y="307"/>
                      <a:pt x="996" y="118"/>
                    </a:cubicBezTo>
                    <a:cubicBezTo>
                      <a:pt x="891" y="40"/>
                      <a:pt x="767" y="0"/>
                      <a:pt x="643" y="0"/>
                    </a:cubicBezTo>
                    <a:close/>
                  </a:path>
                </a:pathLst>
              </a:custGeom>
              <a:solidFill>
                <a:srgbClr val="FFD6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 name="Google Shape;286;p1"/>
              <p:cNvSpPr/>
              <p:nvPr/>
            </p:nvSpPr>
            <p:spPr>
              <a:xfrm>
                <a:off x="1217525" y="3962800"/>
                <a:ext cx="32475" cy="28775"/>
              </a:xfrm>
              <a:custGeom>
                <a:rect b="b" l="l" r="r" t="t"/>
                <a:pathLst>
                  <a:path extrusionOk="0" h="1151" w="1299">
                    <a:moveTo>
                      <a:pt x="642" y="1"/>
                    </a:moveTo>
                    <a:cubicBezTo>
                      <a:pt x="474" y="1"/>
                      <a:pt x="309" y="75"/>
                      <a:pt x="202" y="218"/>
                    </a:cubicBezTo>
                    <a:cubicBezTo>
                      <a:pt x="0" y="470"/>
                      <a:pt x="51" y="836"/>
                      <a:pt x="290" y="1037"/>
                    </a:cubicBezTo>
                    <a:cubicBezTo>
                      <a:pt x="391" y="1113"/>
                      <a:pt x="517" y="1151"/>
                      <a:pt x="655" y="1151"/>
                    </a:cubicBezTo>
                    <a:cubicBezTo>
                      <a:pt x="832" y="1151"/>
                      <a:pt x="996" y="1075"/>
                      <a:pt x="1109" y="936"/>
                    </a:cubicBezTo>
                    <a:cubicBezTo>
                      <a:pt x="1298" y="684"/>
                      <a:pt x="1260" y="319"/>
                      <a:pt x="1008" y="130"/>
                    </a:cubicBezTo>
                    <a:cubicBezTo>
                      <a:pt x="900" y="43"/>
                      <a:pt x="770" y="1"/>
                      <a:pt x="642" y="1"/>
                    </a:cubicBezTo>
                    <a:close/>
                  </a:path>
                </a:pathLst>
              </a:custGeom>
              <a:solidFill>
                <a:srgbClr val="FF99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 name="Google Shape;287;p1"/>
              <p:cNvSpPr/>
              <p:nvPr/>
            </p:nvSpPr>
            <p:spPr>
              <a:xfrm>
                <a:off x="572350" y="3942525"/>
                <a:ext cx="33100" cy="28900"/>
              </a:xfrm>
              <a:custGeom>
                <a:rect b="b" l="l" r="r" t="t"/>
                <a:pathLst>
                  <a:path extrusionOk="0" h="1156" w="1324">
                    <a:moveTo>
                      <a:pt x="679" y="0"/>
                    </a:moveTo>
                    <a:cubicBezTo>
                      <a:pt x="563" y="0"/>
                      <a:pt x="444" y="36"/>
                      <a:pt x="341" y="109"/>
                    </a:cubicBezTo>
                    <a:cubicBezTo>
                      <a:pt x="76" y="286"/>
                      <a:pt x="1" y="639"/>
                      <a:pt x="190" y="903"/>
                    </a:cubicBezTo>
                    <a:cubicBezTo>
                      <a:pt x="303" y="1067"/>
                      <a:pt x="479" y="1155"/>
                      <a:pt x="668" y="1155"/>
                    </a:cubicBezTo>
                    <a:cubicBezTo>
                      <a:pt x="782" y="1155"/>
                      <a:pt x="895" y="1117"/>
                      <a:pt x="996" y="1054"/>
                    </a:cubicBezTo>
                    <a:cubicBezTo>
                      <a:pt x="1261" y="878"/>
                      <a:pt x="1324" y="513"/>
                      <a:pt x="1147" y="248"/>
                    </a:cubicBezTo>
                    <a:cubicBezTo>
                      <a:pt x="1040" y="87"/>
                      <a:pt x="862" y="0"/>
                      <a:pt x="679" y="0"/>
                    </a:cubicBezTo>
                    <a:close/>
                  </a:path>
                </a:pathLst>
              </a:custGeom>
              <a:solidFill>
                <a:srgbClr val="FFD6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 name="Google Shape;288;p1"/>
              <p:cNvSpPr/>
              <p:nvPr/>
            </p:nvSpPr>
            <p:spPr>
              <a:xfrm>
                <a:off x="1067250" y="3879100"/>
                <a:ext cx="32475" cy="28675"/>
              </a:xfrm>
              <a:custGeom>
                <a:rect b="b" l="l" r="r" t="t"/>
                <a:pathLst>
                  <a:path extrusionOk="0" h="1147" w="1299">
                    <a:moveTo>
                      <a:pt x="646" y="0"/>
                    </a:moveTo>
                    <a:cubicBezTo>
                      <a:pt x="418" y="0"/>
                      <a:pt x="202" y="144"/>
                      <a:pt x="114" y="378"/>
                    </a:cubicBezTo>
                    <a:cubicBezTo>
                      <a:pt x="1" y="681"/>
                      <a:pt x="152" y="1008"/>
                      <a:pt x="454" y="1122"/>
                    </a:cubicBezTo>
                    <a:cubicBezTo>
                      <a:pt x="517" y="1134"/>
                      <a:pt x="580" y="1147"/>
                      <a:pt x="656" y="1147"/>
                    </a:cubicBezTo>
                    <a:cubicBezTo>
                      <a:pt x="895" y="1147"/>
                      <a:pt x="1109" y="996"/>
                      <a:pt x="1198" y="769"/>
                    </a:cubicBezTo>
                    <a:cubicBezTo>
                      <a:pt x="1298" y="479"/>
                      <a:pt x="1147" y="139"/>
                      <a:pt x="845" y="38"/>
                    </a:cubicBezTo>
                    <a:cubicBezTo>
                      <a:pt x="780" y="12"/>
                      <a:pt x="712" y="0"/>
                      <a:pt x="646" y="0"/>
                    </a:cubicBezTo>
                    <a:close/>
                  </a:path>
                </a:pathLst>
              </a:custGeom>
              <a:solidFill>
                <a:srgbClr val="FF99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 name="Google Shape;289;p1"/>
              <p:cNvSpPr/>
              <p:nvPr/>
            </p:nvSpPr>
            <p:spPr>
              <a:xfrm>
                <a:off x="727975" y="3868450"/>
                <a:ext cx="32150" cy="28625"/>
              </a:xfrm>
              <a:custGeom>
                <a:rect b="b" l="l" r="r" t="t"/>
                <a:pathLst>
                  <a:path extrusionOk="0" h="1145" w="1286">
                    <a:moveTo>
                      <a:pt x="650" y="0"/>
                    </a:moveTo>
                    <a:cubicBezTo>
                      <a:pt x="598" y="0"/>
                      <a:pt x="545" y="7"/>
                      <a:pt x="492" y="23"/>
                    </a:cubicBezTo>
                    <a:cubicBezTo>
                      <a:pt x="177" y="111"/>
                      <a:pt x="0" y="426"/>
                      <a:pt x="101" y="741"/>
                    </a:cubicBezTo>
                    <a:cubicBezTo>
                      <a:pt x="162" y="972"/>
                      <a:pt x="376" y="1145"/>
                      <a:pt x="629" y="1145"/>
                    </a:cubicBezTo>
                    <a:cubicBezTo>
                      <a:pt x="638" y="1145"/>
                      <a:pt x="647" y="1145"/>
                      <a:pt x="656" y="1144"/>
                    </a:cubicBezTo>
                    <a:cubicBezTo>
                      <a:pt x="706" y="1144"/>
                      <a:pt x="756" y="1144"/>
                      <a:pt x="807" y="1132"/>
                    </a:cubicBezTo>
                    <a:cubicBezTo>
                      <a:pt x="1122" y="1044"/>
                      <a:pt x="1286" y="716"/>
                      <a:pt x="1197" y="414"/>
                    </a:cubicBezTo>
                    <a:cubicBezTo>
                      <a:pt x="1125" y="164"/>
                      <a:pt x="897" y="0"/>
                      <a:pt x="650" y="0"/>
                    </a:cubicBezTo>
                    <a:close/>
                  </a:path>
                </a:pathLst>
              </a:custGeom>
              <a:solidFill>
                <a:srgbClr val="FFD6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 name="Google Shape;290;p1"/>
              <p:cNvSpPr/>
              <p:nvPr/>
            </p:nvSpPr>
            <p:spPr>
              <a:xfrm>
                <a:off x="899975" y="3846625"/>
                <a:ext cx="29325" cy="28700"/>
              </a:xfrm>
              <a:custGeom>
                <a:rect b="b" l="l" r="r" t="t"/>
                <a:pathLst>
                  <a:path extrusionOk="0" h="1148" w="1173">
                    <a:moveTo>
                      <a:pt x="583" y="1"/>
                    </a:moveTo>
                    <a:cubicBezTo>
                      <a:pt x="278" y="1"/>
                      <a:pt x="25" y="248"/>
                      <a:pt x="13" y="556"/>
                    </a:cubicBezTo>
                    <a:cubicBezTo>
                      <a:pt x="0" y="871"/>
                      <a:pt x="252" y="1148"/>
                      <a:pt x="567" y="1148"/>
                    </a:cubicBezTo>
                    <a:lnTo>
                      <a:pt x="593" y="1148"/>
                    </a:lnTo>
                    <a:cubicBezTo>
                      <a:pt x="895" y="1148"/>
                      <a:pt x="1147" y="908"/>
                      <a:pt x="1160" y="593"/>
                    </a:cubicBezTo>
                    <a:cubicBezTo>
                      <a:pt x="1172" y="278"/>
                      <a:pt x="920" y="14"/>
                      <a:pt x="605" y="1"/>
                    </a:cubicBezTo>
                    <a:cubicBezTo>
                      <a:pt x="598" y="1"/>
                      <a:pt x="590" y="1"/>
                      <a:pt x="583" y="1"/>
                    </a:cubicBezTo>
                    <a:close/>
                  </a:path>
                </a:pathLst>
              </a:custGeom>
              <a:solidFill>
                <a:srgbClr val="FF99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 name="Google Shape;291;p1"/>
              <p:cNvSpPr/>
              <p:nvPr/>
            </p:nvSpPr>
            <p:spPr>
              <a:xfrm>
                <a:off x="880750" y="5030800"/>
                <a:ext cx="33750" cy="33750"/>
              </a:xfrm>
              <a:custGeom>
                <a:rect b="b" l="l" r="r" t="t"/>
                <a:pathLst>
                  <a:path extrusionOk="0" h="1350" w="1350">
                    <a:moveTo>
                      <a:pt x="681" y="1"/>
                    </a:moveTo>
                    <a:cubicBezTo>
                      <a:pt x="303" y="1"/>
                      <a:pt x="1" y="303"/>
                      <a:pt x="1" y="681"/>
                    </a:cubicBezTo>
                    <a:cubicBezTo>
                      <a:pt x="1" y="1047"/>
                      <a:pt x="303" y="1349"/>
                      <a:pt x="681" y="1349"/>
                    </a:cubicBezTo>
                    <a:cubicBezTo>
                      <a:pt x="688" y="1349"/>
                      <a:pt x="695" y="1350"/>
                      <a:pt x="702" y="1350"/>
                    </a:cubicBezTo>
                    <a:cubicBezTo>
                      <a:pt x="1058" y="1350"/>
                      <a:pt x="1349" y="1040"/>
                      <a:pt x="1349" y="681"/>
                    </a:cubicBezTo>
                    <a:cubicBezTo>
                      <a:pt x="1349" y="303"/>
                      <a:pt x="1047" y="1"/>
                      <a:pt x="681" y="1"/>
                    </a:cubicBezTo>
                    <a:close/>
                  </a:path>
                </a:pathLst>
              </a:custGeom>
              <a:solidFill>
                <a:srgbClr val="00CF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 name="Google Shape;292;p1"/>
              <p:cNvSpPr/>
              <p:nvPr/>
            </p:nvSpPr>
            <p:spPr>
              <a:xfrm>
                <a:off x="1040800" y="5010050"/>
                <a:ext cx="37500" cy="34025"/>
              </a:xfrm>
              <a:custGeom>
                <a:rect b="b" l="l" r="r" t="t"/>
                <a:pathLst>
                  <a:path extrusionOk="0" h="1361" w="1500">
                    <a:moveTo>
                      <a:pt x="755" y="0"/>
                    </a:moveTo>
                    <a:cubicBezTo>
                      <a:pt x="698" y="0"/>
                      <a:pt x="639" y="8"/>
                      <a:pt x="580" y="24"/>
                    </a:cubicBezTo>
                    <a:cubicBezTo>
                      <a:pt x="214" y="125"/>
                      <a:pt x="0" y="491"/>
                      <a:pt x="88" y="856"/>
                    </a:cubicBezTo>
                    <a:cubicBezTo>
                      <a:pt x="176" y="1159"/>
                      <a:pt x="441" y="1360"/>
                      <a:pt x="756" y="1360"/>
                    </a:cubicBezTo>
                    <a:cubicBezTo>
                      <a:pt x="806" y="1360"/>
                      <a:pt x="869" y="1360"/>
                      <a:pt x="920" y="1335"/>
                    </a:cubicBezTo>
                    <a:cubicBezTo>
                      <a:pt x="1285" y="1247"/>
                      <a:pt x="1500" y="869"/>
                      <a:pt x="1411" y="516"/>
                    </a:cubicBezTo>
                    <a:cubicBezTo>
                      <a:pt x="1327" y="209"/>
                      <a:pt x="1056" y="0"/>
                      <a:pt x="755" y="0"/>
                    </a:cubicBezTo>
                    <a:close/>
                  </a:path>
                </a:pathLst>
              </a:custGeom>
              <a:solidFill>
                <a:srgbClr val="00CF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 name="Google Shape;293;p1"/>
              <p:cNvSpPr/>
              <p:nvPr/>
            </p:nvSpPr>
            <p:spPr>
              <a:xfrm>
                <a:off x="677875" y="4998800"/>
                <a:ext cx="38475" cy="34250"/>
              </a:xfrm>
              <a:custGeom>
                <a:rect b="b" l="l" r="r" t="t"/>
                <a:pathLst>
                  <a:path extrusionOk="0" h="1370" w="1539">
                    <a:moveTo>
                      <a:pt x="774" y="1"/>
                    </a:moveTo>
                    <a:cubicBezTo>
                      <a:pt x="488" y="1"/>
                      <a:pt x="218" y="178"/>
                      <a:pt x="127" y="462"/>
                    </a:cubicBezTo>
                    <a:cubicBezTo>
                      <a:pt x="1" y="827"/>
                      <a:pt x="202" y="1205"/>
                      <a:pt x="555" y="1331"/>
                    </a:cubicBezTo>
                    <a:cubicBezTo>
                      <a:pt x="631" y="1344"/>
                      <a:pt x="694" y="1356"/>
                      <a:pt x="769" y="1369"/>
                    </a:cubicBezTo>
                    <a:cubicBezTo>
                      <a:pt x="1072" y="1369"/>
                      <a:pt x="1324" y="1167"/>
                      <a:pt x="1412" y="890"/>
                    </a:cubicBezTo>
                    <a:cubicBezTo>
                      <a:pt x="1538" y="537"/>
                      <a:pt x="1337" y="147"/>
                      <a:pt x="984" y="33"/>
                    </a:cubicBezTo>
                    <a:cubicBezTo>
                      <a:pt x="914" y="11"/>
                      <a:pt x="844" y="1"/>
                      <a:pt x="774" y="1"/>
                    </a:cubicBezTo>
                    <a:close/>
                  </a:path>
                </a:pathLst>
              </a:custGeom>
              <a:solidFill>
                <a:srgbClr val="00CF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 name="Google Shape;294;p1"/>
              <p:cNvSpPr/>
              <p:nvPr/>
            </p:nvSpPr>
            <p:spPr>
              <a:xfrm>
                <a:off x="1226025" y="4928250"/>
                <a:ext cx="38775" cy="34225"/>
              </a:xfrm>
              <a:custGeom>
                <a:rect b="b" l="l" r="r" t="t"/>
                <a:pathLst>
                  <a:path extrusionOk="0" h="1369" w="1551">
                    <a:moveTo>
                      <a:pt x="774" y="0"/>
                    </a:moveTo>
                    <a:cubicBezTo>
                      <a:pt x="647" y="0"/>
                      <a:pt x="518" y="35"/>
                      <a:pt x="404" y="108"/>
                    </a:cubicBezTo>
                    <a:cubicBezTo>
                      <a:pt x="89" y="310"/>
                      <a:pt x="0" y="738"/>
                      <a:pt x="202" y="1053"/>
                    </a:cubicBezTo>
                    <a:cubicBezTo>
                      <a:pt x="328" y="1242"/>
                      <a:pt x="542" y="1368"/>
                      <a:pt x="782" y="1368"/>
                    </a:cubicBezTo>
                    <a:cubicBezTo>
                      <a:pt x="908" y="1356"/>
                      <a:pt x="1034" y="1331"/>
                      <a:pt x="1147" y="1255"/>
                    </a:cubicBezTo>
                    <a:cubicBezTo>
                      <a:pt x="1462" y="1053"/>
                      <a:pt x="1550" y="625"/>
                      <a:pt x="1349" y="310"/>
                    </a:cubicBezTo>
                    <a:cubicBezTo>
                      <a:pt x="1220" y="109"/>
                      <a:pt x="999" y="0"/>
                      <a:pt x="774" y="0"/>
                    </a:cubicBezTo>
                    <a:close/>
                  </a:path>
                </a:pathLst>
              </a:custGeom>
              <a:solidFill>
                <a:srgbClr val="00CF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 name="Google Shape;295;p1"/>
              <p:cNvSpPr/>
              <p:nvPr/>
            </p:nvSpPr>
            <p:spPr>
              <a:xfrm>
                <a:off x="497700" y="4905725"/>
                <a:ext cx="38125" cy="33750"/>
              </a:xfrm>
              <a:custGeom>
                <a:rect b="b" l="l" r="r" t="t"/>
                <a:pathLst>
                  <a:path extrusionOk="0" h="1350" w="1525">
                    <a:moveTo>
                      <a:pt x="764" y="1"/>
                    </a:moveTo>
                    <a:cubicBezTo>
                      <a:pt x="557" y="1"/>
                      <a:pt x="351" y="96"/>
                      <a:pt x="214" y="279"/>
                    </a:cubicBezTo>
                    <a:cubicBezTo>
                      <a:pt x="0" y="568"/>
                      <a:pt x="63" y="997"/>
                      <a:pt x="366" y="1224"/>
                    </a:cubicBezTo>
                    <a:cubicBezTo>
                      <a:pt x="479" y="1299"/>
                      <a:pt x="618" y="1350"/>
                      <a:pt x="756" y="1350"/>
                    </a:cubicBezTo>
                    <a:cubicBezTo>
                      <a:pt x="970" y="1350"/>
                      <a:pt x="1172" y="1249"/>
                      <a:pt x="1311" y="1072"/>
                    </a:cubicBezTo>
                    <a:cubicBezTo>
                      <a:pt x="1525" y="770"/>
                      <a:pt x="1462" y="354"/>
                      <a:pt x="1159" y="127"/>
                    </a:cubicBezTo>
                    <a:cubicBezTo>
                      <a:pt x="1039" y="42"/>
                      <a:pt x="901" y="1"/>
                      <a:pt x="764" y="1"/>
                    </a:cubicBezTo>
                    <a:close/>
                  </a:path>
                </a:pathLst>
              </a:custGeom>
              <a:solidFill>
                <a:srgbClr val="00CF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 name="Google Shape;296;p1"/>
              <p:cNvSpPr/>
              <p:nvPr/>
            </p:nvSpPr>
            <p:spPr>
              <a:xfrm>
                <a:off x="1377225" y="4792825"/>
                <a:ext cx="38475" cy="33875"/>
              </a:xfrm>
              <a:custGeom>
                <a:rect b="b" l="l" r="r" t="t"/>
                <a:pathLst>
                  <a:path extrusionOk="0" h="1355" w="1539">
                    <a:moveTo>
                      <a:pt x="762" y="0"/>
                    </a:moveTo>
                    <a:cubicBezTo>
                      <a:pt x="567" y="0"/>
                      <a:pt x="374" y="84"/>
                      <a:pt x="240" y="246"/>
                    </a:cubicBezTo>
                    <a:cubicBezTo>
                      <a:pt x="1" y="535"/>
                      <a:pt x="51" y="964"/>
                      <a:pt x="341" y="1203"/>
                    </a:cubicBezTo>
                    <a:cubicBezTo>
                      <a:pt x="467" y="1304"/>
                      <a:pt x="618" y="1355"/>
                      <a:pt x="769" y="1355"/>
                    </a:cubicBezTo>
                    <a:cubicBezTo>
                      <a:pt x="971" y="1355"/>
                      <a:pt x="1173" y="1266"/>
                      <a:pt x="1299" y="1115"/>
                    </a:cubicBezTo>
                    <a:cubicBezTo>
                      <a:pt x="1538" y="813"/>
                      <a:pt x="1488" y="384"/>
                      <a:pt x="1198" y="157"/>
                    </a:cubicBezTo>
                    <a:cubicBezTo>
                      <a:pt x="1070" y="52"/>
                      <a:pt x="916" y="0"/>
                      <a:pt x="762" y="0"/>
                    </a:cubicBezTo>
                    <a:close/>
                  </a:path>
                </a:pathLst>
              </a:custGeom>
              <a:solidFill>
                <a:srgbClr val="00CF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 name="Google Shape;297;p1"/>
              <p:cNvSpPr/>
              <p:nvPr/>
            </p:nvSpPr>
            <p:spPr>
              <a:xfrm>
                <a:off x="355300" y="4760850"/>
                <a:ext cx="38150" cy="34025"/>
              </a:xfrm>
              <a:custGeom>
                <a:rect b="b" l="l" r="r" t="t"/>
                <a:pathLst>
                  <a:path extrusionOk="0" h="1361" w="1526">
                    <a:moveTo>
                      <a:pt x="761" y="0"/>
                    </a:moveTo>
                    <a:cubicBezTo>
                      <a:pt x="623" y="0"/>
                      <a:pt x="485" y="42"/>
                      <a:pt x="366" y="126"/>
                    </a:cubicBezTo>
                    <a:cubicBezTo>
                      <a:pt x="64" y="353"/>
                      <a:pt x="1" y="769"/>
                      <a:pt x="215" y="1071"/>
                    </a:cubicBezTo>
                    <a:cubicBezTo>
                      <a:pt x="341" y="1247"/>
                      <a:pt x="542" y="1361"/>
                      <a:pt x="757" y="1361"/>
                    </a:cubicBezTo>
                    <a:cubicBezTo>
                      <a:pt x="908" y="1361"/>
                      <a:pt x="1034" y="1310"/>
                      <a:pt x="1160" y="1235"/>
                    </a:cubicBezTo>
                    <a:cubicBezTo>
                      <a:pt x="1462" y="1008"/>
                      <a:pt x="1525" y="592"/>
                      <a:pt x="1311" y="290"/>
                    </a:cubicBezTo>
                    <a:cubicBezTo>
                      <a:pt x="1181" y="99"/>
                      <a:pt x="972" y="0"/>
                      <a:pt x="761" y="0"/>
                    </a:cubicBezTo>
                    <a:close/>
                  </a:path>
                </a:pathLst>
              </a:custGeom>
              <a:solidFill>
                <a:srgbClr val="FFD6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 name="Google Shape;298;p1"/>
              <p:cNvSpPr/>
              <p:nvPr/>
            </p:nvSpPr>
            <p:spPr>
              <a:xfrm>
                <a:off x="1478975" y="4616950"/>
                <a:ext cx="38475" cy="34275"/>
              </a:xfrm>
              <a:custGeom>
                <a:rect b="b" l="l" r="r" t="t"/>
                <a:pathLst>
                  <a:path extrusionOk="0" h="1371" w="1539">
                    <a:moveTo>
                      <a:pt x="761" y="0"/>
                    </a:moveTo>
                    <a:cubicBezTo>
                      <a:pt x="489" y="0"/>
                      <a:pt x="233" y="167"/>
                      <a:pt x="127" y="438"/>
                    </a:cubicBezTo>
                    <a:cubicBezTo>
                      <a:pt x="1" y="791"/>
                      <a:pt x="177" y="1182"/>
                      <a:pt x="517" y="1320"/>
                    </a:cubicBezTo>
                    <a:cubicBezTo>
                      <a:pt x="606" y="1346"/>
                      <a:pt x="681" y="1371"/>
                      <a:pt x="769" y="1371"/>
                    </a:cubicBezTo>
                    <a:cubicBezTo>
                      <a:pt x="1047" y="1358"/>
                      <a:pt x="1299" y="1194"/>
                      <a:pt x="1400" y="930"/>
                    </a:cubicBezTo>
                    <a:cubicBezTo>
                      <a:pt x="1538" y="577"/>
                      <a:pt x="1362" y="186"/>
                      <a:pt x="1009" y="48"/>
                    </a:cubicBezTo>
                    <a:cubicBezTo>
                      <a:pt x="927" y="16"/>
                      <a:pt x="843" y="0"/>
                      <a:pt x="761" y="0"/>
                    </a:cubicBezTo>
                    <a:close/>
                  </a:path>
                </a:pathLst>
              </a:custGeom>
              <a:solidFill>
                <a:srgbClr val="00CF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 name="Google Shape;299;p1"/>
              <p:cNvSpPr/>
              <p:nvPr/>
            </p:nvSpPr>
            <p:spPr>
              <a:xfrm>
                <a:off x="264900" y="4578900"/>
                <a:ext cx="38125" cy="34225"/>
              </a:xfrm>
              <a:custGeom>
                <a:rect b="b" l="l" r="r" t="t"/>
                <a:pathLst>
                  <a:path extrusionOk="0" h="1369" w="1525">
                    <a:moveTo>
                      <a:pt x="761" y="1"/>
                    </a:moveTo>
                    <a:cubicBezTo>
                      <a:pt x="693" y="1"/>
                      <a:pt x="623" y="11"/>
                      <a:pt x="555" y="32"/>
                    </a:cubicBezTo>
                    <a:cubicBezTo>
                      <a:pt x="202" y="146"/>
                      <a:pt x="0" y="524"/>
                      <a:pt x="113" y="889"/>
                    </a:cubicBezTo>
                    <a:cubicBezTo>
                      <a:pt x="202" y="1167"/>
                      <a:pt x="466" y="1368"/>
                      <a:pt x="756" y="1368"/>
                    </a:cubicBezTo>
                    <a:cubicBezTo>
                      <a:pt x="832" y="1368"/>
                      <a:pt x="895" y="1356"/>
                      <a:pt x="958" y="1330"/>
                    </a:cubicBezTo>
                    <a:cubicBezTo>
                      <a:pt x="1323" y="1217"/>
                      <a:pt x="1525" y="839"/>
                      <a:pt x="1411" y="486"/>
                    </a:cubicBezTo>
                    <a:cubicBezTo>
                      <a:pt x="1319" y="190"/>
                      <a:pt x="1053" y="1"/>
                      <a:pt x="761" y="1"/>
                    </a:cubicBezTo>
                    <a:close/>
                  </a:path>
                </a:pathLst>
              </a:custGeom>
              <a:solidFill>
                <a:srgbClr val="FFD6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 name="Google Shape;300;p1"/>
              <p:cNvSpPr/>
              <p:nvPr/>
            </p:nvSpPr>
            <p:spPr>
              <a:xfrm>
                <a:off x="1522150" y="4418375"/>
                <a:ext cx="34975" cy="34075"/>
              </a:xfrm>
              <a:custGeom>
                <a:rect b="b" l="l" r="r" t="t"/>
                <a:pathLst>
                  <a:path extrusionOk="0" h="1363" w="1399">
                    <a:moveTo>
                      <a:pt x="685" y="0"/>
                    </a:moveTo>
                    <a:cubicBezTo>
                      <a:pt x="328" y="0"/>
                      <a:pt x="37" y="282"/>
                      <a:pt x="25" y="644"/>
                    </a:cubicBezTo>
                    <a:cubicBezTo>
                      <a:pt x="0" y="1022"/>
                      <a:pt x="290" y="1337"/>
                      <a:pt x="668" y="1350"/>
                    </a:cubicBezTo>
                    <a:cubicBezTo>
                      <a:pt x="681" y="1363"/>
                      <a:pt x="693" y="1363"/>
                      <a:pt x="693" y="1363"/>
                    </a:cubicBezTo>
                    <a:cubicBezTo>
                      <a:pt x="1059" y="1363"/>
                      <a:pt x="1361" y="1073"/>
                      <a:pt x="1374" y="707"/>
                    </a:cubicBezTo>
                    <a:cubicBezTo>
                      <a:pt x="1399" y="329"/>
                      <a:pt x="1109" y="14"/>
                      <a:pt x="731" y="2"/>
                    </a:cubicBezTo>
                    <a:cubicBezTo>
                      <a:pt x="716" y="1"/>
                      <a:pt x="700" y="0"/>
                      <a:pt x="685" y="0"/>
                    </a:cubicBezTo>
                    <a:close/>
                  </a:path>
                </a:pathLst>
              </a:custGeom>
              <a:solidFill>
                <a:srgbClr val="00CF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 name="Google Shape;301;p1"/>
              <p:cNvSpPr/>
              <p:nvPr/>
            </p:nvSpPr>
            <p:spPr>
              <a:xfrm>
                <a:off x="238125" y="4378075"/>
                <a:ext cx="34025" cy="34050"/>
              </a:xfrm>
              <a:custGeom>
                <a:rect b="b" l="l" r="r" t="t"/>
                <a:pathLst>
                  <a:path extrusionOk="0" h="1362" w="1361">
                    <a:moveTo>
                      <a:pt x="693" y="1"/>
                    </a:moveTo>
                    <a:cubicBezTo>
                      <a:pt x="315" y="1"/>
                      <a:pt x="0" y="291"/>
                      <a:pt x="0" y="669"/>
                    </a:cubicBezTo>
                    <a:cubicBezTo>
                      <a:pt x="0" y="1047"/>
                      <a:pt x="290" y="1349"/>
                      <a:pt x="668" y="1362"/>
                    </a:cubicBezTo>
                    <a:lnTo>
                      <a:pt x="680" y="1362"/>
                    </a:lnTo>
                    <a:cubicBezTo>
                      <a:pt x="1046" y="1362"/>
                      <a:pt x="1348" y="1059"/>
                      <a:pt x="1361" y="694"/>
                    </a:cubicBezTo>
                    <a:cubicBezTo>
                      <a:pt x="1361" y="316"/>
                      <a:pt x="1058" y="1"/>
                      <a:pt x="693" y="1"/>
                    </a:cubicBezTo>
                    <a:close/>
                  </a:path>
                </a:pathLst>
              </a:custGeom>
              <a:solidFill>
                <a:srgbClr val="FFD6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 name="Google Shape;302;p1"/>
              <p:cNvSpPr/>
              <p:nvPr/>
            </p:nvSpPr>
            <p:spPr>
              <a:xfrm>
                <a:off x="1498200" y="4216475"/>
                <a:ext cx="37825" cy="34375"/>
              </a:xfrm>
              <a:custGeom>
                <a:rect b="b" l="l" r="r" t="t"/>
                <a:pathLst>
                  <a:path extrusionOk="0" h="1375" w="1513">
                    <a:moveTo>
                      <a:pt x="751" y="1"/>
                    </a:moveTo>
                    <a:cubicBezTo>
                      <a:pt x="690" y="1"/>
                      <a:pt x="629" y="9"/>
                      <a:pt x="568" y="26"/>
                    </a:cubicBezTo>
                    <a:cubicBezTo>
                      <a:pt x="215" y="127"/>
                      <a:pt x="0" y="505"/>
                      <a:pt x="101" y="870"/>
                    </a:cubicBezTo>
                    <a:cubicBezTo>
                      <a:pt x="177" y="1160"/>
                      <a:pt x="442" y="1362"/>
                      <a:pt x="757" y="1374"/>
                    </a:cubicBezTo>
                    <a:cubicBezTo>
                      <a:pt x="807" y="1362"/>
                      <a:pt x="870" y="1362"/>
                      <a:pt x="933" y="1349"/>
                    </a:cubicBezTo>
                    <a:cubicBezTo>
                      <a:pt x="1298" y="1236"/>
                      <a:pt x="1513" y="870"/>
                      <a:pt x="1412" y="505"/>
                    </a:cubicBezTo>
                    <a:cubicBezTo>
                      <a:pt x="1328" y="200"/>
                      <a:pt x="1052" y="1"/>
                      <a:pt x="751" y="1"/>
                    </a:cubicBezTo>
                    <a:close/>
                  </a:path>
                </a:pathLst>
              </a:custGeom>
              <a:solidFill>
                <a:srgbClr val="00CF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3" name="Google Shape;303;p1"/>
              <p:cNvSpPr/>
              <p:nvPr/>
            </p:nvSpPr>
            <p:spPr>
              <a:xfrm>
                <a:off x="271200" y="4178025"/>
                <a:ext cx="38125" cy="34075"/>
              </a:xfrm>
              <a:custGeom>
                <a:rect b="b" l="l" r="r" t="t"/>
                <a:pathLst>
                  <a:path extrusionOk="0" h="1363" w="1525">
                    <a:moveTo>
                      <a:pt x="758" y="0"/>
                    </a:moveTo>
                    <a:cubicBezTo>
                      <a:pt x="478" y="0"/>
                      <a:pt x="216" y="176"/>
                      <a:pt x="126" y="455"/>
                    </a:cubicBezTo>
                    <a:cubicBezTo>
                      <a:pt x="0" y="808"/>
                      <a:pt x="189" y="1198"/>
                      <a:pt x="542" y="1324"/>
                    </a:cubicBezTo>
                    <a:cubicBezTo>
                      <a:pt x="605" y="1350"/>
                      <a:pt x="681" y="1362"/>
                      <a:pt x="769" y="1362"/>
                    </a:cubicBezTo>
                    <a:cubicBezTo>
                      <a:pt x="1059" y="1362"/>
                      <a:pt x="1311" y="1173"/>
                      <a:pt x="1411" y="909"/>
                    </a:cubicBezTo>
                    <a:cubicBezTo>
                      <a:pt x="1525" y="543"/>
                      <a:pt x="1336" y="165"/>
                      <a:pt x="983" y="39"/>
                    </a:cubicBezTo>
                    <a:cubicBezTo>
                      <a:pt x="909" y="13"/>
                      <a:pt x="833" y="0"/>
                      <a:pt x="758" y="0"/>
                    </a:cubicBezTo>
                    <a:close/>
                  </a:path>
                </a:pathLst>
              </a:custGeom>
              <a:solidFill>
                <a:srgbClr val="FFD6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 name="Google Shape;304;p1"/>
              <p:cNvSpPr/>
              <p:nvPr/>
            </p:nvSpPr>
            <p:spPr>
              <a:xfrm>
                <a:off x="1412825" y="4031775"/>
                <a:ext cx="39100" cy="34150"/>
              </a:xfrm>
              <a:custGeom>
                <a:rect b="b" l="l" r="r" t="t"/>
                <a:pathLst>
                  <a:path extrusionOk="0" h="1366" w="1564">
                    <a:moveTo>
                      <a:pt x="784" y="1"/>
                    </a:moveTo>
                    <a:cubicBezTo>
                      <a:pt x="654" y="1"/>
                      <a:pt x="521" y="38"/>
                      <a:pt x="404" y="118"/>
                    </a:cubicBezTo>
                    <a:cubicBezTo>
                      <a:pt x="89" y="332"/>
                      <a:pt x="1" y="761"/>
                      <a:pt x="215" y="1063"/>
                    </a:cubicBezTo>
                    <a:cubicBezTo>
                      <a:pt x="341" y="1252"/>
                      <a:pt x="555" y="1365"/>
                      <a:pt x="782" y="1365"/>
                    </a:cubicBezTo>
                    <a:cubicBezTo>
                      <a:pt x="921" y="1365"/>
                      <a:pt x="1047" y="1328"/>
                      <a:pt x="1160" y="1252"/>
                    </a:cubicBezTo>
                    <a:cubicBezTo>
                      <a:pt x="1475" y="1050"/>
                      <a:pt x="1563" y="622"/>
                      <a:pt x="1349" y="307"/>
                    </a:cubicBezTo>
                    <a:cubicBezTo>
                      <a:pt x="1222" y="109"/>
                      <a:pt x="1006" y="1"/>
                      <a:pt x="784" y="1"/>
                    </a:cubicBezTo>
                    <a:close/>
                  </a:path>
                </a:pathLst>
              </a:custGeom>
              <a:solidFill>
                <a:srgbClr val="00CF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5" name="Google Shape;305;p1"/>
              <p:cNvSpPr/>
              <p:nvPr/>
            </p:nvSpPr>
            <p:spPr>
              <a:xfrm>
                <a:off x="367275" y="3999475"/>
                <a:ext cx="37825" cy="33675"/>
              </a:xfrm>
              <a:custGeom>
                <a:rect b="b" l="l" r="r" t="t"/>
                <a:pathLst>
                  <a:path extrusionOk="0" h="1347" w="1513">
                    <a:moveTo>
                      <a:pt x="764" y="0"/>
                    </a:moveTo>
                    <a:cubicBezTo>
                      <a:pt x="561" y="0"/>
                      <a:pt x="361" y="92"/>
                      <a:pt x="227" y="263"/>
                    </a:cubicBezTo>
                    <a:cubicBezTo>
                      <a:pt x="0" y="566"/>
                      <a:pt x="51" y="982"/>
                      <a:pt x="353" y="1208"/>
                    </a:cubicBezTo>
                    <a:cubicBezTo>
                      <a:pt x="467" y="1297"/>
                      <a:pt x="605" y="1347"/>
                      <a:pt x="756" y="1347"/>
                    </a:cubicBezTo>
                    <a:cubicBezTo>
                      <a:pt x="971" y="1347"/>
                      <a:pt x="1172" y="1246"/>
                      <a:pt x="1298" y="1082"/>
                    </a:cubicBezTo>
                    <a:cubicBezTo>
                      <a:pt x="1512" y="780"/>
                      <a:pt x="1462" y="364"/>
                      <a:pt x="1172" y="137"/>
                    </a:cubicBezTo>
                    <a:cubicBezTo>
                      <a:pt x="1048" y="44"/>
                      <a:pt x="906" y="0"/>
                      <a:pt x="764" y="0"/>
                    </a:cubicBezTo>
                    <a:close/>
                  </a:path>
                </a:pathLst>
              </a:custGeom>
              <a:solidFill>
                <a:srgbClr val="FFD6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6" name="Google Shape;306;p1"/>
              <p:cNvSpPr/>
              <p:nvPr/>
            </p:nvSpPr>
            <p:spPr>
              <a:xfrm>
                <a:off x="1275475" y="3883100"/>
                <a:ext cx="38150" cy="33825"/>
              </a:xfrm>
              <a:custGeom>
                <a:rect b="b" l="l" r="r" t="t"/>
                <a:pathLst>
                  <a:path extrusionOk="0" h="1353" w="1526">
                    <a:moveTo>
                      <a:pt x="758" y="1"/>
                    </a:moveTo>
                    <a:cubicBezTo>
                      <a:pt x="558" y="1"/>
                      <a:pt x="359" y="88"/>
                      <a:pt x="227" y="256"/>
                    </a:cubicBezTo>
                    <a:cubicBezTo>
                      <a:pt x="1" y="546"/>
                      <a:pt x="51" y="974"/>
                      <a:pt x="341" y="1214"/>
                    </a:cubicBezTo>
                    <a:cubicBezTo>
                      <a:pt x="454" y="1302"/>
                      <a:pt x="606" y="1352"/>
                      <a:pt x="757" y="1352"/>
                    </a:cubicBezTo>
                    <a:cubicBezTo>
                      <a:pt x="958" y="1352"/>
                      <a:pt x="1160" y="1251"/>
                      <a:pt x="1286" y="1088"/>
                    </a:cubicBezTo>
                    <a:cubicBezTo>
                      <a:pt x="1525" y="798"/>
                      <a:pt x="1462" y="369"/>
                      <a:pt x="1173" y="143"/>
                    </a:cubicBezTo>
                    <a:cubicBezTo>
                      <a:pt x="1050" y="47"/>
                      <a:pt x="904" y="1"/>
                      <a:pt x="758" y="1"/>
                    </a:cubicBezTo>
                    <a:close/>
                  </a:path>
                </a:pathLst>
              </a:custGeom>
              <a:solidFill>
                <a:srgbClr val="00CF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7" name="Google Shape;307;p1"/>
              <p:cNvSpPr/>
              <p:nvPr/>
            </p:nvSpPr>
            <p:spPr>
              <a:xfrm>
                <a:off x="513750" y="3859050"/>
                <a:ext cx="38775" cy="33925"/>
              </a:xfrm>
              <a:custGeom>
                <a:rect b="b" l="l" r="r" t="t"/>
                <a:pathLst>
                  <a:path extrusionOk="0" h="1357" w="1551">
                    <a:moveTo>
                      <a:pt x="780" y="0"/>
                    </a:moveTo>
                    <a:cubicBezTo>
                      <a:pt x="647" y="0"/>
                      <a:pt x="512" y="40"/>
                      <a:pt x="391" y="122"/>
                    </a:cubicBezTo>
                    <a:cubicBezTo>
                      <a:pt x="89" y="336"/>
                      <a:pt x="1" y="764"/>
                      <a:pt x="215" y="1067"/>
                    </a:cubicBezTo>
                    <a:cubicBezTo>
                      <a:pt x="341" y="1243"/>
                      <a:pt x="555" y="1357"/>
                      <a:pt x="782" y="1357"/>
                    </a:cubicBezTo>
                    <a:cubicBezTo>
                      <a:pt x="908" y="1357"/>
                      <a:pt x="1047" y="1319"/>
                      <a:pt x="1160" y="1243"/>
                    </a:cubicBezTo>
                    <a:cubicBezTo>
                      <a:pt x="1475" y="1029"/>
                      <a:pt x="1551" y="601"/>
                      <a:pt x="1336" y="298"/>
                    </a:cubicBezTo>
                    <a:cubicBezTo>
                      <a:pt x="1204" y="103"/>
                      <a:pt x="995" y="0"/>
                      <a:pt x="780" y="0"/>
                    </a:cubicBezTo>
                    <a:close/>
                  </a:path>
                </a:pathLst>
              </a:custGeom>
              <a:solidFill>
                <a:srgbClr val="FFD6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 name="Google Shape;308;p1"/>
              <p:cNvSpPr/>
              <p:nvPr/>
            </p:nvSpPr>
            <p:spPr>
              <a:xfrm>
                <a:off x="1098125" y="3784200"/>
                <a:ext cx="38150" cy="33800"/>
              </a:xfrm>
              <a:custGeom>
                <a:rect b="b" l="l" r="r" t="t"/>
                <a:pathLst>
                  <a:path extrusionOk="0" h="1352" w="1526">
                    <a:moveTo>
                      <a:pt x="763" y="0"/>
                    </a:moveTo>
                    <a:cubicBezTo>
                      <a:pt x="485" y="0"/>
                      <a:pt x="225" y="168"/>
                      <a:pt x="126" y="444"/>
                    </a:cubicBezTo>
                    <a:cubicBezTo>
                      <a:pt x="0" y="797"/>
                      <a:pt x="177" y="1188"/>
                      <a:pt x="530" y="1314"/>
                    </a:cubicBezTo>
                    <a:cubicBezTo>
                      <a:pt x="605" y="1339"/>
                      <a:pt x="681" y="1352"/>
                      <a:pt x="756" y="1352"/>
                    </a:cubicBezTo>
                    <a:cubicBezTo>
                      <a:pt x="1046" y="1352"/>
                      <a:pt x="1298" y="1175"/>
                      <a:pt x="1399" y="911"/>
                    </a:cubicBezTo>
                    <a:cubicBezTo>
                      <a:pt x="1525" y="558"/>
                      <a:pt x="1349" y="167"/>
                      <a:pt x="996" y="41"/>
                    </a:cubicBezTo>
                    <a:cubicBezTo>
                      <a:pt x="919" y="14"/>
                      <a:pt x="840" y="0"/>
                      <a:pt x="763" y="0"/>
                    </a:cubicBezTo>
                    <a:close/>
                  </a:path>
                </a:pathLst>
              </a:custGeom>
              <a:solidFill>
                <a:srgbClr val="00CF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 name="Google Shape;309;p1"/>
              <p:cNvSpPr/>
              <p:nvPr/>
            </p:nvSpPr>
            <p:spPr>
              <a:xfrm>
                <a:off x="697425" y="3771525"/>
                <a:ext cx="37825" cy="33875"/>
              </a:xfrm>
              <a:custGeom>
                <a:rect b="b" l="l" r="r" t="t"/>
                <a:pathLst>
                  <a:path extrusionOk="0" h="1355" w="1513">
                    <a:moveTo>
                      <a:pt x="767" y="1"/>
                    </a:moveTo>
                    <a:cubicBezTo>
                      <a:pt x="701" y="1"/>
                      <a:pt x="634" y="11"/>
                      <a:pt x="567" y="31"/>
                    </a:cubicBezTo>
                    <a:cubicBezTo>
                      <a:pt x="202" y="132"/>
                      <a:pt x="0" y="510"/>
                      <a:pt x="101" y="876"/>
                    </a:cubicBezTo>
                    <a:cubicBezTo>
                      <a:pt x="189" y="1166"/>
                      <a:pt x="454" y="1355"/>
                      <a:pt x="756" y="1355"/>
                    </a:cubicBezTo>
                    <a:cubicBezTo>
                      <a:pt x="819" y="1355"/>
                      <a:pt x="895" y="1355"/>
                      <a:pt x="958" y="1329"/>
                    </a:cubicBezTo>
                    <a:cubicBezTo>
                      <a:pt x="1311" y="1229"/>
                      <a:pt x="1512" y="850"/>
                      <a:pt x="1411" y="485"/>
                    </a:cubicBezTo>
                    <a:cubicBezTo>
                      <a:pt x="1329" y="197"/>
                      <a:pt x="1061" y="1"/>
                      <a:pt x="767" y="1"/>
                    </a:cubicBezTo>
                    <a:close/>
                  </a:path>
                </a:pathLst>
              </a:custGeom>
              <a:solidFill>
                <a:srgbClr val="00CF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 name="Google Shape;310;p1"/>
              <p:cNvSpPr/>
              <p:nvPr/>
            </p:nvSpPr>
            <p:spPr>
              <a:xfrm>
                <a:off x="900600" y="3745825"/>
                <a:ext cx="34375" cy="34050"/>
              </a:xfrm>
              <a:custGeom>
                <a:rect b="b" l="l" r="r" t="t"/>
                <a:pathLst>
                  <a:path extrusionOk="0" h="1362" w="1375">
                    <a:moveTo>
                      <a:pt x="683" y="1"/>
                    </a:moveTo>
                    <a:cubicBezTo>
                      <a:pt x="316" y="1"/>
                      <a:pt x="26" y="286"/>
                      <a:pt x="13" y="656"/>
                    </a:cubicBezTo>
                    <a:cubicBezTo>
                      <a:pt x="1" y="1034"/>
                      <a:pt x="290" y="1349"/>
                      <a:pt x="668" y="1362"/>
                    </a:cubicBezTo>
                    <a:lnTo>
                      <a:pt x="681" y="1362"/>
                    </a:lnTo>
                    <a:cubicBezTo>
                      <a:pt x="1059" y="1362"/>
                      <a:pt x="1349" y="1072"/>
                      <a:pt x="1362" y="707"/>
                    </a:cubicBezTo>
                    <a:cubicBezTo>
                      <a:pt x="1374" y="329"/>
                      <a:pt x="1084" y="14"/>
                      <a:pt x="706" y="1"/>
                    </a:cubicBezTo>
                    <a:cubicBezTo>
                      <a:pt x="698" y="1"/>
                      <a:pt x="690" y="1"/>
                      <a:pt x="683" y="1"/>
                    </a:cubicBezTo>
                    <a:close/>
                  </a:path>
                </a:pathLst>
              </a:custGeom>
              <a:solidFill>
                <a:srgbClr val="00CF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 name="Shape 473"/>
        <p:cNvGrpSpPr/>
        <p:nvPr/>
      </p:nvGrpSpPr>
      <p:grpSpPr>
        <a:xfrm>
          <a:off x="0" y="0"/>
          <a:ext cx="0" cy="0"/>
          <a:chOff x="0" y="0"/>
          <a:chExt cx="0" cy="0"/>
        </a:xfrm>
      </p:grpSpPr>
      <p:sp>
        <p:nvSpPr>
          <p:cNvPr id="474" name="Google Shape;474;p8"/>
          <p:cNvSpPr txBox="1"/>
          <p:nvPr>
            <p:ph type="title"/>
          </p:nvPr>
        </p:nvSpPr>
        <p:spPr>
          <a:xfrm>
            <a:off x="782389" y="856652"/>
            <a:ext cx="3513236" cy="12303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12000"/>
              <a:buNone/>
            </a:pPr>
            <a:r>
              <a:rPr lang="en"/>
              <a:t>74.15</a:t>
            </a:r>
            <a:endParaRPr/>
          </a:p>
        </p:txBody>
      </p:sp>
      <p:sp>
        <p:nvSpPr>
          <p:cNvPr id="475" name="Google Shape;475;p8"/>
          <p:cNvSpPr txBox="1"/>
          <p:nvPr>
            <p:ph idx="1" type="body"/>
          </p:nvPr>
        </p:nvSpPr>
        <p:spPr>
          <a:xfrm>
            <a:off x="782389" y="2086951"/>
            <a:ext cx="3513236" cy="1113449"/>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SzPts val="1800"/>
              <a:buNone/>
            </a:pPr>
            <a:r>
              <a:rPr lang="en"/>
              <a:t>The RMSE of the AEMO’s forecasted demand to true total demand </a:t>
            </a:r>
            <a:r>
              <a:rPr lang="en" u="sng"/>
              <a:t>in 2020</a:t>
            </a:r>
            <a:endParaRPr u="sng"/>
          </a:p>
        </p:txBody>
      </p:sp>
      <p:grpSp>
        <p:nvGrpSpPr>
          <p:cNvPr id="476" name="Google Shape;476;p8"/>
          <p:cNvGrpSpPr/>
          <p:nvPr/>
        </p:nvGrpSpPr>
        <p:grpSpPr>
          <a:xfrm>
            <a:off x="4848374" y="856650"/>
            <a:ext cx="3513237" cy="2343750"/>
            <a:chOff x="4848374" y="856650"/>
            <a:chExt cx="3513237" cy="2343750"/>
          </a:xfrm>
        </p:grpSpPr>
        <p:sp>
          <p:nvSpPr>
            <p:cNvPr id="477" name="Google Shape;477;p8"/>
            <p:cNvSpPr txBox="1"/>
            <p:nvPr/>
          </p:nvSpPr>
          <p:spPr>
            <a:xfrm>
              <a:off x="4848374" y="856650"/>
              <a:ext cx="3513235" cy="12303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chemeClr val="lt1"/>
                </a:buClr>
                <a:buSzPts val="12000"/>
                <a:buFont typeface="Share Tech"/>
                <a:buNone/>
              </a:pPr>
              <a:r>
                <a:rPr b="0" i="0" lang="en" sz="8000" u="none" cap="none" strike="noStrike">
                  <a:solidFill>
                    <a:schemeClr val="accent2"/>
                  </a:solidFill>
                  <a:latin typeface="Share Tech"/>
                  <a:ea typeface="Share Tech"/>
                  <a:cs typeface="Share Tech"/>
                  <a:sym typeface="Share Tech"/>
                </a:rPr>
                <a:t>714.42</a:t>
              </a:r>
              <a:endParaRPr b="0" i="0" sz="1400" u="none" cap="none" strike="noStrike">
                <a:solidFill>
                  <a:srgbClr val="000000"/>
                </a:solidFill>
                <a:latin typeface="Arial"/>
                <a:ea typeface="Arial"/>
                <a:cs typeface="Arial"/>
                <a:sym typeface="Arial"/>
              </a:endParaRPr>
            </a:p>
          </p:txBody>
        </p:sp>
        <p:sp>
          <p:nvSpPr>
            <p:cNvPr id="478" name="Google Shape;478;p8"/>
            <p:cNvSpPr txBox="1"/>
            <p:nvPr/>
          </p:nvSpPr>
          <p:spPr>
            <a:xfrm>
              <a:off x="4848375" y="2086950"/>
              <a:ext cx="3513236" cy="111345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1600"/>
                </a:spcAft>
                <a:buClr>
                  <a:schemeClr val="lt1"/>
                </a:buClr>
                <a:buSzPts val="1800"/>
                <a:buFont typeface="Maven Pro"/>
                <a:buNone/>
              </a:pPr>
              <a:r>
                <a:rPr b="0" i="0" lang="en" sz="1800" u="none" cap="none" strike="noStrike">
                  <a:solidFill>
                    <a:schemeClr val="lt1"/>
                  </a:solidFill>
                  <a:latin typeface="Maven Pro"/>
                  <a:ea typeface="Maven Pro"/>
                  <a:cs typeface="Maven Pro"/>
                  <a:sym typeface="Maven Pro"/>
                </a:rPr>
                <a:t>The RMSE of the AEMO’s forecasted demand to true total demand </a:t>
              </a:r>
              <a:r>
                <a:rPr b="0" i="0" lang="en" sz="1800" u="sng" cap="none" strike="noStrike">
                  <a:solidFill>
                    <a:schemeClr val="lt1"/>
                  </a:solidFill>
                  <a:latin typeface="Maven Pro"/>
                  <a:ea typeface="Maven Pro"/>
                  <a:cs typeface="Maven Pro"/>
                  <a:sym typeface="Maven Pro"/>
                </a:rPr>
                <a:t>for outliers</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sp>
        <p:nvSpPr>
          <p:cNvPr id="483" name="Google Shape;483;p9"/>
          <p:cNvSpPr txBox="1"/>
          <p:nvPr>
            <p:ph idx="6" type="ctrTitle"/>
          </p:nvPr>
        </p:nvSpPr>
        <p:spPr>
          <a:xfrm>
            <a:off x="618825" y="382580"/>
            <a:ext cx="4727700" cy="5778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en"/>
              <a:t>OUR GOAL</a:t>
            </a:r>
            <a:endParaRPr sz="3000"/>
          </a:p>
        </p:txBody>
      </p:sp>
      <p:sp>
        <p:nvSpPr>
          <p:cNvPr id="484" name="Google Shape;484;p9"/>
          <p:cNvSpPr txBox="1"/>
          <p:nvPr>
            <p:ph idx="2" type="ctrTitle"/>
          </p:nvPr>
        </p:nvSpPr>
        <p:spPr>
          <a:xfrm>
            <a:off x="3623778" y="1188479"/>
            <a:ext cx="1881300" cy="6447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1800"/>
              <a:buNone/>
            </a:pPr>
            <a:r>
              <a:rPr lang="en"/>
              <a:t>MEET EXPECTATIONS</a:t>
            </a:r>
            <a:endParaRPr/>
          </a:p>
        </p:txBody>
      </p:sp>
      <p:sp>
        <p:nvSpPr>
          <p:cNvPr id="485" name="Google Shape;485;p9"/>
          <p:cNvSpPr txBox="1"/>
          <p:nvPr>
            <p:ph type="ctrTitle"/>
          </p:nvPr>
        </p:nvSpPr>
        <p:spPr>
          <a:xfrm>
            <a:off x="1011830" y="1188479"/>
            <a:ext cx="1881300" cy="6447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1800"/>
              <a:buNone/>
            </a:pPr>
            <a:r>
              <a:rPr lang="en"/>
              <a:t>BELOW EXPECTATIONS</a:t>
            </a:r>
            <a:endParaRPr/>
          </a:p>
        </p:txBody>
      </p:sp>
      <p:sp>
        <p:nvSpPr>
          <p:cNvPr id="486" name="Google Shape;486;p9"/>
          <p:cNvSpPr txBox="1"/>
          <p:nvPr>
            <p:ph idx="1" type="subTitle"/>
          </p:nvPr>
        </p:nvSpPr>
        <p:spPr>
          <a:xfrm>
            <a:off x="1011830" y="3412129"/>
            <a:ext cx="1881300" cy="1112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000"/>
              <a:buNone/>
            </a:pPr>
            <a:r>
              <a:rPr lang="en"/>
              <a:t>Our model has a higher RMSE to that used by the AEMO</a:t>
            </a:r>
            <a:endParaRPr/>
          </a:p>
        </p:txBody>
      </p:sp>
      <p:sp>
        <p:nvSpPr>
          <p:cNvPr id="487" name="Google Shape;487;p9"/>
          <p:cNvSpPr txBox="1"/>
          <p:nvPr>
            <p:ph idx="3" type="subTitle"/>
          </p:nvPr>
        </p:nvSpPr>
        <p:spPr>
          <a:xfrm>
            <a:off x="3623778" y="3412129"/>
            <a:ext cx="1881300" cy="1112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000"/>
              <a:buNone/>
            </a:pPr>
            <a:r>
              <a:rPr lang="en"/>
              <a:t>Our model produces an RMSE 0%-5% less than the AEMO</a:t>
            </a:r>
            <a:endParaRPr/>
          </a:p>
        </p:txBody>
      </p:sp>
      <p:sp>
        <p:nvSpPr>
          <p:cNvPr id="488" name="Google Shape;488;p9"/>
          <p:cNvSpPr txBox="1"/>
          <p:nvPr>
            <p:ph idx="4" type="ctrTitle"/>
          </p:nvPr>
        </p:nvSpPr>
        <p:spPr>
          <a:xfrm>
            <a:off x="6245198" y="1188479"/>
            <a:ext cx="1881300" cy="6447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1800"/>
              <a:buNone/>
            </a:pPr>
            <a:r>
              <a:rPr lang="en"/>
              <a:t>EXCEED EXPECTATIONS</a:t>
            </a:r>
            <a:endParaRPr/>
          </a:p>
        </p:txBody>
      </p:sp>
      <p:sp>
        <p:nvSpPr>
          <p:cNvPr id="489" name="Google Shape;489;p9"/>
          <p:cNvSpPr txBox="1"/>
          <p:nvPr>
            <p:ph idx="5" type="subTitle"/>
          </p:nvPr>
        </p:nvSpPr>
        <p:spPr>
          <a:xfrm>
            <a:off x="6245198" y="3412129"/>
            <a:ext cx="1881300" cy="1112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000"/>
              <a:buNone/>
            </a:pPr>
            <a:r>
              <a:rPr lang="en"/>
              <a:t>Our model produces an RMSE 5%+ less than the AEMO</a:t>
            </a:r>
            <a:endParaRPr/>
          </a:p>
          <a:p>
            <a:pPr indent="0" lvl="0" marL="0" rtl="0" algn="ctr">
              <a:lnSpc>
                <a:spcPct val="100000"/>
              </a:lnSpc>
              <a:spcBef>
                <a:spcPts val="0"/>
              </a:spcBef>
              <a:spcAft>
                <a:spcPts val="0"/>
              </a:spcAft>
              <a:buSzPts val="1000"/>
              <a:buNone/>
            </a:pPr>
            <a:r>
              <a:t/>
            </a:r>
            <a:endParaRPr/>
          </a:p>
        </p:txBody>
      </p:sp>
      <p:grpSp>
        <p:nvGrpSpPr>
          <p:cNvPr id="490" name="Google Shape;490;p9"/>
          <p:cNvGrpSpPr/>
          <p:nvPr/>
        </p:nvGrpSpPr>
        <p:grpSpPr>
          <a:xfrm>
            <a:off x="3689973" y="2324087"/>
            <a:ext cx="1748907" cy="960537"/>
            <a:chOff x="2534925" y="2231825"/>
            <a:chExt cx="889350" cy="488475"/>
          </a:xfrm>
        </p:grpSpPr>
        <p:sp>
          <p:nvSpPr>
            <p:cNvPr id="491" name="Google Shape;491;p9"/>
            <p:cNvSpPr/>
            <p:nvPr/>
          </p:nvSpPr>
          <p:spPr>
            <a:xfrm>
              <a:off x="3334150" y="2674775"/>
              <a:ext cx="90125" cy="21125"/>
            </a:xfrm>
            <a:custGeom>
              <a:rect b="b" l="l" r="r" t="t"/>
              <a:pathLst>
                <a:path extrusionOk="0" h="845" w="3605">
                  <a:moveTo>
                    <a:pt x="353" y="0"/>
                  </a:moveTo>
                  <a:cubicBezTo>
                    <a:pt x="164" y="0"/>
                    <a:pt x="13" y="151"/>
                    <a:pt x="0" y="340"/>
                  </a:cubicBezTo>
                  <a:lnTo>
                    <a:pt x="0" y="353"/>
                  </a:lnTo>
                  <a:cubicBezTo>
                    <a:pt x="0" y="542"/>
                    <a:pt x="152" y="706"/>
                    <a:pt x="341" y="706"/>
                  </a:cubicBezTo>
                  <a:lnTo>
                    <a:pt x="3239" y="844"/>
                  </a:lnTo>
                  <a:cubicBezTo>
                    <a:pt x="3428" y="844"/>
                    <a:pt x="3592" y="693"/>
                    <a:pt x="3604" y="504"/>
                  </a:cubicBezTo>
                  <a:lnTo>
                    <a:pt x="3604" y="365"/>
                  </a:lnTo>
                  <a:cubicBezTo>
                    <a:pt x="3604" y="164"/>
                    <a:pt x="3453" y="0"/>
                    <a:pt x="3251" y="0"/>
                  </a:cubicBezTo>
                  <a:close/>
                </a:path>
              </a:pathLst>
            </a:custGeom>
            <a:solidFill>
              <a:srgbClr val="FFD6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2" name="Google Shape;492;p9"/>
            <p:cNvSpPr/>
            <p:nvPr/>
          </p:nvSpPr>
          <p:spPr>
            <a:xfrm>
              <a:off x="2534925" y="2656800"/>
              <a:ext cx="90125" cy="19875"/>
            </a:xfrm>
            <a:custGeom>
              <a:rect b="b" l="l" r="r" t="t"/>
              <a:pathLst>
                <a:path extrusionOk="0" h="795" w="3605">
                  <a:moveTo>
                    <a:pt x="319" y="0"/>
                  </a:moveTo>
                  <a:cubicBezTo>
                    <a:pt x="141" y="0"/>
                    <a:pt x="1" y="146"/>
                    <a:pt x="1" y="316"/>
                  </a:cubicBezTo>
                  <a:lnTo>
                    <a:pt x="1" y="769"/>
                  </a:lnTo>
                  <a:lnTo>
                    <a:pt x="1" y="795"/>
                  </a:lnTo>
                  <a:lnTo>
                    <a:pt x="3605" y="795"/>
                  </a:lnTo>
                  <a:lnTo>
                    <a:pt x="3592" y="769"/>
                  </a:lnTo>
                  <a:lnTo>
                    <a:pt x="3592" y="454"/>
                  </a:lnTo>
                  <a:cubicBezTo>
                    <a:pt x="3605" y="278"/>
                    <a:pt x="3466" y="139"/>
                    <a:pt x="3290" y="127"/>
                  </a:cubicBezTo>
                  <a:lnTo>
                    <a:pt x="341" y="1"/>
                  </a:lnTo>
                  <a:cubicBezTo>
                    <a:pt x="334" y="0"/>
                    <a:pt x="326" y="0"/>
                    <a:pt x="319" y="0"/>
                  </a:cubicBezTo>
                  <a:close/>
                </a:path>
              </a:pathLst>
            </a:custGeom>
            <a:solidFill>
              <a:srgbClr val="FF99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3" name="Google Shape;493;p9"/>
            <p:cNvSpPr/>
            <p:nvPr/>
          </p:nvSpPr>
          <p:spPr>
            <a:xfrm>
              <a:off x="3327850" y="2589525"/>
              <a:ext cx="90750" cy="31150"/>
            </a:xfrm>
            <a:custGeom>
              <a:rect b="b" l="l" r="r" t="t"/>
              <a:pathLst>
                <a:path extrusionOk="0" h="1246" w="3630">
                  <a:moveTo>
                    <a:pt x="3256" y="1"/>
                  </a:moveTo>
                  <a:cubicBezTo>
                    <a:pt x="3234" y="1"/>
                    <a:pt x="3211" y="3"/>
                    <a:pt x="3188" y="8"/>
                  </a:cubicBezTo>
                  <a:lnTo>
                    <a:pt x="290" y="600"/>
                  </a:lnTo>
                  <a:cubicBezTo>
                    <a:pt x="114" y="625"/>
                    <a:pt x="0" y="789"/>
                    <a:pt x="38" y="965"/>
                  </a:cubicBezTo>
                  <a:cubicBezTo>
                    <a:pt x="61" y="1127"/>
                    <a:pt x="200" y="1246"/>
                    <a:pt x="359" y="1246"/>
                  </a:cubicBezTo>
                  <a:cubicBezTo>
                    <a:pt x="373" y="1246"/>
                    <a:pt x="388" y="1245"/>
                    <a:pt x="404" y="1243"/>
                  </a:cubicBezTo>
                  <a:lnTo>
                    <a:pt x="3327" y="802"/>
                  </a:lnTo>
                  <a:cubicBezTo>
                    <a:pt x="3503" y="776"/>
                    <a:pt x="3629" y="600"/>
                    <a:pt x="3592" y="424"/>
                  </a:cubicBezTo>
                  <a:cubicBezTo>
                    <a:pt x="3592" y="373"/>
                    <a:pt x="3579" y="323"/>
                    <a:pt x="3566" y="272"/>
                  </a:cubicBezTo>
                  <a:cubicBezTo>
                    <a:pt x="3544" y="108"/>
                    <a:pt x="3408" y="1"/>
                    <a:pt x="3256" y="1"/>
                  </a:cubicBezTo>
                  <a:close/>
                </a:path>
              </a:pathLst>
            </a:custGeom>
            <a:solidFill>
              <a:srgbClr val="FFD6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4" name="Google Shape;494;p9"/>
            <p:cNvSpPr/>
            <p:nvPr/>
          </p:nvSpPr>
          <p:spPr>
            <a:xfrm>
              <a:off x="2544075" y="2571875"/>
              <a:ext cx="90125" cy="34100"/>
            </a:xfrm>
            <a:custGeom>
              <a:rect b="b" l="l" r="r" t="t"/>
              <a:pathLst>
                <a:path extrusionOk="0" h="1364" w="3605">
                  <a:moveTo>
                    <a:pt x="384" y="0"/>
                  </a:moveTo>
                  <a:cubicBezTo>
                    <a:pt x="243" y="0"/>
                    <a:pt x="107" y="96"/>
                    <a:pt x="63" y="248"/>
                  </a:cubicBezTo>
                  <a:lnTo>
                    <a:pt x="38" y="411"/>
                  </a:lnTo>
                  <a:cubicBezTo>
                    <a:pt x="0" y="588"/>
                    <a:pt x="114" y="764"/>
                    <a:pt x="290" y="789"/>
                  </a:cubicBezTo>
                  <a:lnTo>
                    <a:pt x="3188" y="1356"/>
                  </a:lnTo>
                  <a:cubicBezTo>
                    <a:pt x="3210" y="1361"/>
                    <a:pt x="3231" y="1363"/>
                    <a:pt x="3252" y="1363"/>
                  </a:cubicBezTo>
                  <a:cubicBezTo>
                    <a:pt x="3405" y="1363"/>
                    <a:pt x="3544" y="1247"/>
                    <a:pt x="3566" y="1092"/>
                  </a:cubicBezTo>
                  <a:cubicBezTo>
                    <a:pt x="3604" y="928"/>
                    <a:pt x="3503" y="752"/>
                    <a:pt x="3327" y="714"/>
                  </a:cubicBezTo>
                  <a:lnTo>
                    <a:pt x="454" y="8"/>
                  </a:lnTo>
                  <a:cubicBezTo>
                    <a:pt x="431" y="3"/>
                    <a:pt x="408" y="0"/>
                    <a:pt x="384" y="0"/>
                  </a:cubicBezTo>
                  <a:close/>
                </a:path>
              </a:pathLst>
            </a:custGeom>
            <a:solidFill>
              <a:srgbClr val="FF99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5" name="Google Shape;495;p9"/>
            <p:cNvSpPr/>
            <p:nvPr/>
          </p:nvSpPr>
          <p:spPr>
            <a:xfrm>
              <a:off x="3308325" y="2507375"/>
              <a:ext cx="87900" cy="45050"/>
            </a:xfrm>
            <a:custGeom>
              <a:rect b="b" l="l" r="r" t="t"/>
              <a:pathLst>
                <a:path extrusionOk="0" h="1802" w="3516">
                  <a:moveTo>
                    <a:pt x="3105" y="1"/>
                  </a:moveTo>
                  <a:cubicBezTo>
                    <a:pt x="3061" y="1"/>
                    <a:pt x="3017" y="10"/>
                    <a:pt x="2974" y="30"/>
                  </a:cubicBezTo>
                  <a:lnTo>
                    <a:pt x="240" y="1164"/>
                  </a:lnTo>
                  <a:cubicBezTo>
                    <a:pt x="76" y="1227"/>
                    <a:pt x="0" y="1416"/>
                    <a:pt x="76" y="1580"/>
                  </a:cubicBezTo>
                  <a:cubicBezTo>
                    <a:pt x="115" y="1718"/>
                    <a:pt x="239" y="1802"/>
                    <a:pt x="370" y="1802"/>
                  </a:cubicBezTo>
                  <a:cubicBezTo>
                    <a:pt x="406" y="1802"/>
                    <a:pt x="443" y="1795"/>
                    <a:pt x="479" y="1782"/>
                  </a:cubicBezTo>
                  <a:lnTo>
                    <a:pt x="3264" y="761"/>
                  </a:lnTo>
                  <a:cubicBezTo>
                    <a:pt x="3428" y="698"/>
                    <a:pt x="3516" y="509"/>
                    <a:pt x="3453" y="345"/>
                  </a:cubicBezTo>
                  <a:lnTo>
                    <a:pt x="3390" y="207"/>
                  </a:lnTo>
                  <a:cubicBezTo>
                    <a:pt x="3343" y="76"/>
                    <a:pt x="3228" y="1"/>
                    <a:pt x="3105" y="1"/>
                  </a:cubicBezTo>
                  <a:close/>
                </a:path>
              </a:pathLst>
            </a:custGeom>
            <a:solidFill>
              <a:srgbClr val="FFD6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6" name="Google Shape;496;p9"/>
            <p:cNvSpPr/>
            <p:nvPr/>
          </p:nvSpPr>
          <p:spPr>
            <a:xfrm>
              <a:off x="2569900" y="2490675"/>
              <a:ext cx="86650" cy="47800"/>
            </a:xfrm>
            <a:custGeom>
              <a:rect b="b" l="l" r="r" t="t"/>
              <a:pathLst>
                <a:path extrusionOk="0" h="1912" w="3466">
                  <a:moveTo>
                    <a:pt x="433" y="1"/>
                  </a:moveTo>
                  <a:cubicBezTo>
                    <a:pt x="306" y="1"/>
                    <a:pt x="182" y="74"/>
                    <a:pt x="127" y="194"/>
                  </a:cubicBezTo>
                  <a:cubicBezTo>
                    <a:pt x="114" y="232"/>
                    <a:pt x="89" y="282"/>
                    <a:pt x="64" y="333"/>
                  </a:cubicBezTo>
                  <a:cubicBezTo>
                    <a:pt x="1" y="497"/>
                    <a:pt x="76" y="698"/>
                    <a:pt x="240" y="761"/>
                  </a:cubicBezTo>
                  <a:lnTo>
                    <a:pt x="2974" y="1883"/>
                  </a:lnTo>
                  <a:cubicBezTo>
                    <a:pt x="3017" y="1902"/>
                    <a:pt x="3063" y="1912"/>
                    <a:pt x="3108" y="1912"/>
                  </a:cubicBezTo>
                  <a:cubicBezTo>
                    <a:pt x="3234" y="1912"/>
                    <a:pt x="3356" y="1837"/>
                    <a:pt x="3403" y="1706"/>
                  </a:cubicBezTo>
                  <a:cubicBezTo>
                    <a:pt x="3466" y="1555"/>
                    <a:pt x="3403" y="1366"/>
                    <a:pt x="3239" y="1290"/>
                  </a:cubicBezTo>
                  <a:lnTo>
                    <a:pt x="568" y="30"/>
                  </a:lnTo>
                  <a:cubicBezTo>
                    <a:pt x="524" y="10"/>
                    <a:pt x="478" y="1"/>
                    <a:pt x="433" y="1"/>
                  </a:cubicBezTo>
                  <a:close/>
                </a:path>
              </a:pathLst>
            </a:custGeom>
            <a:solidFill>
              <a:srgbClr val="FF99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7" name="Google Shape;497;p9"/>
            <p:cNvSpPr/>
            <p:nvPr/>
          </p:nvSpPr>
          <p:spPr>
            <a:xfrm>
              <a:off x="3276175" y="2431275"/>
              <a:ext cx="81625" cy="57700"/>
            </a:xfrm>
            <a:custGeom>
              <a:rect b="b" l="l" r="r" t="t"/>
              <a:pathLst>
                <a:path extrusionOk="0" h="2308" w="3265">
                  <a:moveTo>
                    <a:pt x="2817" y="1"/>
                  </a:moveTo>
                  <a:cubicBezTo>
                    <a:pt x="2754" y="1"/>
                    <a:pt x="2691" y="20"/>
                    <a:pt x="2634" y="63"/>
                  </a:cubicBezTo>
                  <a:lnTo>
                    <a:pt x="190" y="1713"/>
                  </a:lnTo>
                  <a:cubicBezTo>
                    <a:pt x="39" y="1801"/>
                    <a:pt x="1" y="2003"/>
                    <a:pt x="102" y="2154"/>
                  </a:cubicBezTo>
                  <a:cubicBezTo>
                    <a:pt x="159" y="2252"/>
                    <a:pt x="263" y="2308"/>
                    <a:pt x="370" y="2308"/>
                  </a:cubicBezTo>
                  <a:cubicBezTo>
                    <a:pt x="429" y="2308"/>
                    <a:pt x="489" y="2291"/>
                    <a:pt x="543" y="2255"/>
                  </a:cubicBezTo>
                  <a:lnTo>
                    <a:pt x="3063" y="718"/>
                  </a:lnTo>
                  <a:cubicBezTo>
                    <a:pt x="3214" y="630"/>
                    <a:pt x="3264" y="428"/>
                    <a:pt x="3176" y="277"/>
                  </a:cubicBezTo>
                  <a:lnTo>
                    <a:pt x="3088" y="151"/>
                  </a:lnTo>
                  <a:cubicBezTo>
                    <a:pt x="3025" y="56"/>
                    <a:pt x="2922" y="1"/>
                    <a:pt x="2817" y="1"/>
                  </a:cubicBezTo>
                  <a:close/>
                </a:path>
              </a:pathLst>
            </a:custGeom>
            <a:solidFill>
              <a:srgbClr val="FFD6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8" name="Google Shape;498;p9"/>
            <p:cNvSpPr/>
            <p:nvPr/>
          </p:nvSpPr>
          <p:spPr>
            <a:xfrm>
              <a:off x="2611475" y="2416250"/>
              <a:ext cx="80050" cy="60225"/>
            </a:xfrm>
            <a:custGeom>
              <a:rect b="b" l="l" r="r" t="t"/>
              <a:pathLst>
                <a:path extrusionOk="0" h="2409" w="3202">
                  <a:moveTo>
                    <a:pt x="448" y="1"/>
                  </a:moveTo>
                  <a:cubicBezTo>
                    <a:pt x="352" y="1"/>
                    <a:pt x="256" y="46"/>
                    <a:pt x="190" y="134"/>
                  </a:cubicBezTo>
                  <a:lnTo>
                    <a:pt x="102" y="260"/>
                  </a:lnTo>
                  <a:cubicBezTo>
                    <a:pt x="1" y="412"/>
                    <a:pt x="39" y="613"/>
                    <a:pt x="190" y="714"/>
                  </a:cubicBezTo>
                  <a:lnTo>
                    <a:pt x="2647" y="2352"/>
                  </a:lnTo>
                  <a:cubicBezTo>
                    <a:pt x="2704" y="2390"/>
                    <a:pt x="2768" y="2408"/>
                    <a:pt x="2831" y="2408"/>
                  </a:cubicBezTo>
                  <a:cubicBezTo>
                    <a:pt x="2936" y="2408"/>
                    <a:pt x="3038" y="2358"/>
                    <a:pt x="3101" y="2264"/>
                  </a:cubicBezTo>
                  <a:cubicBezTo>
                    <a:pt x="3202" y="2113"/>
                    <a:pt x="3164" y="1924"/>
                    <a:pt x="3025" y="1810"/>
                  </a:cubicBezTo>
                  <a:lnTo>
                    <a:pt x="644" y="71"/>
                  </a:lnTo>
                  <a:cubicBezTo>
                    <a:pt x="586" y="24"/>
                    <a:pt x="517" y="1"/>
                    <a:pt x="448" y="1"/>
                  </a:cubicBezTo>
                  <a:close/>
                </a:path>
              </a:pathLst>
            </a:custGeom>
            <a:solidFill>
              <a:srgbClr val="FF99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9" name="Google Shape;499;p9"/>
            <p:cNvSpPr/>
            <p:nvPr/>
          </p:nvSpPr>
          <p:spPr>
            <a:xfrm>
              <a:off x="3232400" y="2364300"/>
              <a:ext cx="72475" cy="68850"/>
            </a:xfrm>
            <a:custGeom>
              <a:rect b="b" l="l" r="r" t="t"/>
              <a:pathLst>
                <a:path extrusionOk="0" h="2754" w="2899">
                  <a:moveTo>
                    <a:pt x="2439" y="1"/>
                  </a:moveTo>
                  <a:cubicBezTo>
                    <a:pt x="2354" y="1"/>
                    <a:pt x="2268" y="32"/>
                    <a:pt x="2205" y="95"/>
                  </a:cubicBezTo>
                  <a:lnTo>
                    <a:pt x="126" y="2187"/>
                  </a:lnTo>
                  <a:cubicBezTo>
                    <a:pt x="0" y="2313"/>
                    <a:pt x="0" y="2515"/>
                    <a:pt x="126" y="2641"/>
                  </a:cubicBezTo>
                  <a:cubicBezTo>
                    <a:pt x="187" y="2715"/>
                    <a:pt x="277" y="2753"/>
                    <a:pt x="366" y="2753"/>
                  </a:cubicBezTo>
                  <a:cubicBezTo>
                    <a:pt x="444" y="2753"/>
                    <a:pt x="521" y="2724"/>
                    <a:pt x="580" y="2666"/>
                  </a:cubicBezTo>
                  <a:lnTo>
                    <a:pt x="2760" y="675"/>
                  </a:lnTo>
                  <a:cubicBezTo>
                    <a:pt x="2899" y="549"/>
                    <a:pt x="2899" y="335"/>
                    <a:pt x="2772" y="209"/>
                  </a:cubicBezTo>
                  <a:cubicBezTo>
                    <a:pt x="2747" y="171"/>
                    <a:pt x="2709" y="133"/>
                    <a:pt x="2672" y="95"/>
                  </a:cubicBezTo>
                  <a:cubicBezTo>
                    <a:pt x="2609" y="32"/>
                    <a:pt x="2524" y="1"/>
                    <a:pt x="2439" y="1"/>
                  </a:cubicBezTo>
                  <a:close/>
                </a:path>
              </a:pathLst>
            </a:custGeom>
            <a:solidFill>
              <a:srgbClr val="00CF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0" name="Google Shape;500;p9"/>
            <p:cNvSpPr/>
            <p:nvPr/>
          </p:nvSpPr>
          <p:spPr>
            <a:xfrm>
              <a:off x="2667250" y="2351575"/>
              <a:ext cx="70275" cy="70725"/>
            </a:xfrm>
            <a:custGeom>
              <a:rect b="b" l="l" r="r" t="t"/>
              <a:pathLst>
                <a:path extrusionOk="0" h="2829" w="2811">
                  <a:moveTo>
                    <a:pt x="455" y="1"/>
                  </a:moveTo>
                  <a:cubicBezTo>
                    <a:pt x="376" y="1"/>
                    <a:pt x="298" y="29"/>
                    <a:pt x="240" y="88"/>
                  </a:cubicBezTo>
                  <a:lnTo>
                    <a:pt x="126" y="201"/>
                  </a:lnTo>
                  <a:cubicBezTo>
                    <a:pt x="0" y="315"/>
                    <a:pt x="0" y="529"/>
                    <a:pt x="126" y="655"/>
                  </a:cubicBezTo>
                  <a:lnTo>
                    <a:pt x="2231" y="2734"/>
                  </a:lnTo>
                  <a:cubicBezTo>
                    <a:pt x="2287" y="2797"/>
                    <a:pt x="2369" y="2828"/>
                    <a:pt x="2453" y="2828"/>
                  </a:cubicBezTo>
                  <a:cubicBezTo>
                    <a:pt x="2536" y="2828"/>
                    <a:pt x="2621" y="2797"/>
                    <a:pt x="2684" y="2734"/>
                  </a:cubicBezTo>
                  <a:cubicBezTo>
                    <a:pt x="2810" y="2620"/>
                    <a:pt x="2810" y="2419"/>
                    <a:pt x="2697" y="2280"/>
                  </a:cubicBezTo>
                  <a:lnTo>
                    <a:pt x="706" y="113"/>
                  </a:lnTo>
                  <a:cubicBezTo>
                    <a:pt x="638" y="39"/>
                    <a:pt x="546" y="1"/>
                    <a:pt x="455" y="1"/>
                  </a:cubicBezTo>
                  <a:close/>
                </a:path>
              </a:pathLst>
            </a:custGeom>
            <a:solidFill>
              <a:srgbClr val="FF99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1" name="Google Shape;501;p9"/>
            <p:cNvSpPr/>
            <p:nvPr/>
          </p:nvSpPr>
          <p:spPr>
            <a:xfrm>
              <a:off x="3178200" y="2308875"/>
              <a:ext cx="62400" cy="78050"/>
            </a:xfrm>
            <a:custGeom>
              <a:rect b="b" l="l" r="r" t="t"/>
              <a:pathLst>
                <a:path extrusionOk="0" h="3122" w="2496">
                  <a:moveTo>
                    <a:pt x="1997" y="1"/>
                  </a:moveTo>
                  <a:cubicBezTo>
                    <a:pt x="1892" y="1"/>
                    <a:pt x="1790" y="51"/>
                    <a:pt x="1727" y="145"/>
                  </a:cubicBezTo>
                  <a:lnTo>
                    <a:pt x="89" y="2615"/>
                  </a:lnTo>
                  <a:cubicBezTo>
                    <a:pt x="1" y="2753"/>
                    <a:pt x="39" y="2955"/>
                    <a:pt x="177" y="3056"/>
                  </a:cubicBezTo>
                  <a:cubicBezTo>
                    <a:pt x="237" y="3101"/>
                    <a:pt x="304" y="3122"/>
                    <a:pt x="371" y="3122"/>
                  </a:cubicBezTo>
                  <a:cubicBezTo>
                    <a:pt x="472" y="3122"/>
                    <a:pt x="570" y="3072"/>
                    <a:pt x="631" y="2980"/>
                  </a:cubicBezTo>
                  <a:lnTo>
                    <a:pt x="2383" y="599"/>
                  </a:lnTo>
                  <a:cubicBezTo>
                    <a:pt x="2496" y="460"/>
                    <a:pt x="2458" y="258"/>
                    <a:pt x="2307" y="158"/>
                  </a:cubicBezTo>
                  <a:lnTo>
                    <a:pt x="2181" y="57"/>
                  </a:lnTo>
                  <a:cubicBezTo>
                    <a:pt x="2124" y="19"/>
                    <a:pt x="2060" y="1"/>
                    <a:pt x="1997" y="1"/>
                  </a:cubicBezTo>
                  <a:close/>
                </a:path>
              </a:pathLst>
            </a:custGeom>
            <a:solidFill>
              <a:srgbClr val="00CF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2" name="Google Shape;502;p9"/>
            <p:cNvSpPr/>
            <p:nvPr/>
          </p:nvSpPr>
          <p:spPr>
            <a:xfrm>
              <a:off x="2733725" y="2298900"/>
              <a:ext cx="60175" cy="79600"/>
            </a:xfrm>
            <a:custGeom>
              <a:rect b="b" l="l" r="r" t="t"/>
              <a:pathLst>
                <a:path extrusionOk="0" h="3184" w="2407">
                  <a:moveTo>
                    <a:pt x="498" y="1"/>
                  </a:moveTo>
                  <a:cubicBezTo>
                    <a:pt x="439" y="1"/>
                    <a:pt x="380" y="17"/>
                    <a:pt x="328" y="53"/>
                  </a:cubicBezTo>
                  <a:lnTo>
                    <a:pt x="202" y="141"/>
                  </a:lnTo>
                  <a:cubicBezTo>
                    <a:pt x="51" y="242"/>
                    <a:pt x="0" y="443"/>
                    <a:pt x="114" y="594"/>
                  </a:cubicBezTo>
                  <a:lnTo>
                    <a:pt x="1752" y="3039"/>
                  </a:lnTo>
                  <a:cubicBezTo>
                    <a:pt x="1814" y="3133"/>
                    <a:pt x="1921" y="3183"/>
                    <a:pt x="2027" y="3183"/>
                  </a:cubicBezTo>
                  <a:cubicBezTo>
                    <a:pt x="2090" y="3183"/>
                    <a:pt x="2153" y="3165"/>
                    <a:pt x="2205" y="3127"/>
                  </a:cubicBezTo>
                  <a:cubicBezTo>
                    <a:pt x="2356" y="3026"/>
                    <a:pt x="2407" y="2837"/>
                    <a:pt x="2306" y="2686"/>
                  </a:cubicBezTo>
                  <a:lnTo>
                    <a:pt x="781" y="166"/>
                  </a:lnTo>
                  <a:cubicBezTo>
                    <a:pt x="716" y="59"/>
                    <a:pt x="607" y="1"/>
                    <a:pt x="498" y="1"/>
                  </a:cubicBezTo>
                  <a:close/>
                </a:path>
              </a:pathLst>
            </a:custGeom>
            <a:solidFill>
              <a:srgbClr val="FF99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3" name="Google Shape;503;p9"/>
            <p:cNvSpPr/>
            <p:nvPr/>
          </p:nvSpPr>
          <p:spPr>
            <a:xfrm>
              <a:off x="3116150" y="2267350"/>
              <a:ext cx="49800" cy="84650"/>
            </a:xfrm>
            <a:custGeom>
              <a:rect b="b" l="l" r="r" t="t"/>
              <a:pathLst>
                <a:path extrusionOk="0" h="3386" w="1992">
                  <a:moveTo>
                    <a:pt x="1483" y="0"/>
                  </a:moveTo>
                  <a:cubicBezTo>
                    <a:pt x="1359" y="0"/>
                    <a:pt x="1244" y="75"/>
                    <a:pt x="1198" y="206"/>
                  </a:cubicBezTo>
                  <a:lnTo>
                    <a:pt x="64" y="2927"/>
                  </a:lnTo>
                  <a:cubicBezTo>
                    <a:pt x="1" y="3091"/>
                    <a:pt x="76" y="3280"/>
                    <a:pt x="240" y="3356"/>
                  </a:cubicBezTo>
                  <a:cubicBezTo>
                    <a:pt x="283" y="3376"/>
                    <a:pt x="328" y="3385"/>
                    <a:pt x="373" y="3385"/>
                  </a:cubicBezTo>
                  <a:cubicBezTo>
                    <a:pt x="496" y="3385"/>
                    <a:pt x="613" y="3313"/>
                    <a:pt x="668" y="3192"/>
                  </a:cubicBezTo>
                  <a:lnTo>
                    <a:pt x="1916" y="521"/>
                  </a:lnTo>
                  <a:cubicBezTo>
                    <a:pt x="1992" y="357"/>
                    <a:pt x="1929" y="155"/>
                    <a:pt x="1765" y="92"/>
                  </a:cubicBezTo>
                  <a:lnTo>
                    <a:pt x="1613" y="29"/>
                  </a:lnTo>
                  <a:cubicBezTo>
                    <a:pt x="1571" y="10"/>
                    <a:pt x="1526" y="0"/>
                    <a:pt x="1483" y="0"/>
                  </a:cubicBezTo>
                  <a:close/>
                </a:path>
              </a:pathLst>
            </a:custGeom>
            <a:solidFill>
              <a:srgbClr val="00CF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4" name="Google Shape;504;p9"/>
            <p:cNvSpPr/>
            <p:nvPr/>
          </p:nvSpPr>
          <p:spPr>
            <a:xfrm>
              <a:off x="2809950" y="2260450"/>
              <a:ext cx="48225" cy="85700"/>
            </a:xfrm>
            <a:custGeom>
              <a:rect b="b" l="l" r="r" t="t"/>
              <a:pathLst>
                <a:path extrusionOk="0" h="3428" w="1929">
                  <a:moveTo>
                    <a:pt x="514" y="1"/>
                  </a:moveTo>
                  <a:cubicBezTo>
                    <a:pt x="473" y="1"/>
                    <a:pt x="431" y="10"/>
                    <a:pt x="391" y="28"/>
                  </a:cubicBezTo>
                  <a:lnTo>
                    <a:pt x="253" y="78"/>
                  </a:lnTo>
                  <a:cubicBezTo>
                    <a:pt x="76" y="141"/>
                    <a:pt x="1" y="330"/>
                    <a:pt x="76" y="507"/>
                  </a:cubicBezTo>
                  <a:lnTo>
                    <a:pt x="1210" y="3229"/>
                  </a:lnTo>
                  <a:cubicBezTo>
                    <a:pt x="1258" y="3354"/>
                    <a:pt x="1380" y="3427"/>
                    <a:pt x="1507" y="3427"/>
                  </a:cubicBezTo>
                  <a:cubicBezTo>
                    <a:pt x="1547" y="3427"/>
                    <a:pt x="1587" y="3420"/>
                    <a:pt x="1626" y="3405"/>
                  </a:cubicBezTo>
                  <a:lnTo>
                    <a:pt x="1928" y="3292"/>
                  </a:lnTo>
                  <a:lnTo>
                    <a:pt x="807" y="217"/>
                  </a:lnTo>
                  <a:cubicBezTo>
                    <a:pt x="759" y="84"/>
                    <a:pt x="640" y="1"/>
                    <a:pt x="514" y="1"/>
                  </a:cubicBezTo>
                  <a:close/>
                </a:path>
              </a:pathLst>
            </a:custGeom>
            <a:solidFill>
              <a:srgbClr val="FF99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5" name="Google Shape;505;p9"/>
            <p:cNvSpPr/>
            <p:nvPr/>
          </p:nvSpPr>
          <p:spPr>
            <a:xfrm>
              <a:off x="3048725" y="2241100"/>
              <a:ext cx="35950" cy="88625"/>
            </a:xfrm>
            <a:custGeom>
              <a:rect b="b" l="l" r="r" t="t"/>
              <a:pathLst>
                <a:path extrusionOk="0" h="3545" w="1438">
                  <a:moveTo>
                    <a:pt x="916" y="1"/>
                  </a:moveTo>
                  <a:cubicBezTo>
                    <a:pt x="767" y="1"/>
                    <a:pt x="639" y="107"/>
                    <a:pt x="606" y="260"/>
                  </a:cubicBezTo>
                  <a:lnTo>
                    <a:pt x="39" y="3171"/>
                  </a:lnTo>
                  <a:cubicBezTo>
                    <a:pt x="1" y="3335"/>
                    <a:pt x="114" y="3511"/>
                    <a:pt x="291" y="3536"/>
                  </a:cubicBezTo>
                  <a:cubicBezTo>
                    <a:pt x="314" y="3542"/>
                    <a:pt x="338" y="3544"/>
                    <a:pt x="361" y="3544"/>
                  </a:cubicBezTo>
                  <a:cubicBezTo>
                    <a:pt x="502" y="3544"/>
                    <a:pt x="636" y="3450"/>
                    <a:pt x="669" y="3310"/>
                  </a:cubicBezTo>
                  <a:lnTo>
                    <a:pt x="1387" y="437"/>
                  </a:lnTo>
                  <a:cubicBezTo>
                    <a:pt x="1437" y="260"/>
                    <a:pt x="1324" y="84"/>
                    <a:pt x="1148" y="46"/>
                  </a:cubicBezTo>
                  <a:lnTo>
                    <a:pt x="984" y="8"/>
                  </a:lnTo>
                  <a:cubicBezTo>
                    <a:pt x="961" y="3"/>
                    <a:pt x="938" y="1"/>
                    <a:pt x="916" y="1"/>
                  </a:cubicBezTo>
                  <a:close/>
                </a:path>
              </a:pathLst>
            </a:custGeom>
            <a:solidFill>
              <a:srgbClr val="00CF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6" name="Google Shape;506;p9"/>
            <p:cNvSpPr/>
            <p:nvPr/>
          </p:nvSpPr>
          <p:spPr>
            <a:xfrm>
              <a:off x="2892475" y="2237650"/>
              <a:ext cx="32475" cy="89225"/>
            </a:xfrm>
            <a:custGeom>
              <a:rect b="b" l="l" r="r" t="t"/>
              <a:pathLst>
                <a:path extrusionOk="0" h="3569" w="1299">
                  <a:moveTo>
                    <a:pt x="518" y="1"/>
                  </a:moveTo>
                  <a:cubicBezTo>
                    <a:pt x="497" y="1"/>
                    <a:pt x="476" y="3"/>
                    <a:pt x="455" y="8"/>
                  </a:cubicBezTo>
                  <a:lnTo>
                    <a:pt x="291" y="33"/>
                  </a:lnTo>
                  <a:cubicBezTo>
                    <a:pt x="114" y="71"/>
                    <a:pt x="1" y="234"/>
                    <a:pt x="39" y="411"/>
                  </a:cubicBezTo>
                  <a:lnTo>
                    <a:pt x="618" y="3309"/>
                  </a:lnTo>
                  <a:cubicBezTo>
                    <a:pt x="651" y="3472"/>
                    <a:pt x="786" y="3569"/>
                    <a:pt x="935" y="3569"/>
                  </a:cubicBezTo>
                  <a:cubicBezTo>
                    <a:pt x="960" y="3569"/>
                    <a:pt x="984" y="3566"/>
                    <a:pt x="1009" y="3561"/>
                  </a:cubicBezTo>
                  <a:cubicBezTo>
                    <a:pt x="1173" y="3536"/>
                    <a:pt x="1299" y="3372"/>
                    <a:pt x="1274" y="3196"/>
                  </a:cubicBezTo>
                  <a:lnTo>
                    <a:pt x="820" y="272"/>
                  </a:lnTo>
                  <a:cubicBezTo>
                    <a:pt x="798" y="117"/>
                    <a:pt x="668" y="1"/>
                    <a:pt x="518" y="1"/>
                  </a:cubicBezTo>
                  <a:close/>
                </a:path>
              </a:pathLst>
            </a:custGeom>
            <a:solidFill>
              <a:srgbClr val="FF99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7" name="Google Shape;507;p9"/>
            <p:cNvSpPr/>
            <p:nvPr/>
          </p:nvSpPr>
          <p:spPr>
            <a:xfrm>
              <a:off x="2978800" y="2231825"/>
              <a:ext cx="19875" cy="89825"/>
            </a:xfrm>
            <a:custGeom>
              <a:rect b="b" l="l" r="r" t="t"/>
              <a:pathLst>
                <a:path extrusionOk="0" h="3593" w="795">
                  <a:moveTo>
                    <a:pt x="306" y="0"/>
                  </a:moveTo>
                  <a:cubicBezTo>
                    <a:pt x="139" y="0"/>
                    <a:pt x="1" y="135"/>
                    <a:pt x="1" y="316"/>
                  </a:cubicBezTo>
                  <a:lnTo>
                    <a:pt x="1" y="3265"/>
                  </a:lnTo>
                  <a:cubicBezTo>
                    <a:pt x="1" y="3441"/>
                    <a:pt x="139" y="3580"/>
                    <a:pt x="316" y="3592"/>
                  </a:cubicBezTo>
                  <a:lnTo>
                    <a:pt x="328" y="3592"/>
                  </a:lnTo>
                  <a:cubicBezTo>
                    <a:pt x="505" y="3592"/>
                    <a:pt x="656" y="3454"/>
                    <a:pt x="656" y="3277"/>
                  </a:cubicBezTo>
                  <a:lnTo>
                    <a:pt x="794" y="329"/>
                  </a:lnTo>
                  <a:cubicBezTo>
                    <a:pt x="794" y="152"/>
                    <a:pt x="656" y="1"/>
                    <a:pt x="479" y="1"/>
                  </a:cubicBezTo>
                  <a:lnTo>
                    <a:pt x="328" y="1"/>
                  </a:lnTo>
                  <a:cubicBezTo>
                    <a:pt x="321" y="1"/>
                    <a:pt x="313" y="0"/>
                    <a:pt x="306" y="0"/>
                  </a:cubicBezTo>
                  <a:close/>
                </a:path>
              </a:pathLst>
            </a:custGeom>
            <a:solidFill>
              <a:srgbClr val="00CF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8" name="Google Shape;508;p9"/>
            <p:cNvSpPr/>
            <p:nvPr/>
          </p:nvSpPr>
          <p:spPr>
            <a:xfrm>
              <a:off x="2932775" y="2646625"/>
              <a:ext cx="86700" cy="73675"/>
            </a:xfrm>
            <a:custGeom>
              <a:rect b="b" l="l" r="r" t="t"/>
              <a:pathLst>
                <a:path extrusionOk="0" h="2947" w="3468">
                  <a:moveTo>
                    <a:pt x="1937" y="1"/>
                  </a:moveTo>
                  <a:cubicBezTo>
                    <a:pt x="692" y="1"/>
                    <a:pt x="1" y="1493"/>
                    <a:pt x="846" y="2449"/>
                  </a:cubicBezTo>
                  <a:cubicBezTo>
                    <a:pt x="1150" y="2792"/>
                    <a:pt x="1546" y="2947"/>
                    <a:pt x="1936" y="2947"/>
                  </a:cubicBezTo>
                  <a:cubicBezTo>
                    <a:pt x="2662" y="2947"/>
                    <a:pt x="3368" y="2412"/>
                    <a:pt x="3417" y="1567"/>
                  </a:cubicBezTo>
                  <a:cubicBezTo>
                    <a:pt x="3467" y="748"/>
                    <a:pt x="2850" y="55"/>
                    <a:pt x="2043" y="5"/>
                  </a:cubicBezTo>
                  <a:cubicBezTo>
                    <a:pt x="2007" y="2"/>
                    <a:pt x="1972" y="1"/>
                    <a:pt x="1937"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9" name="Google Shape;509;p9"/>
            <p:cNvSpPr/>
            <p:nvPr/>
          </p:nvSpPr>
          <p:spPr>
            <a:xfrm>
              <a:off x="2970300" y="2433775"/>
              <a:ext cx="26475" cy="263375"/>
            </a:xfrm>
            <a:custGeom>
              <a:rect b="b" l="l" r="r" t="t"/>
              <a:pathLst>
                <a:path extrusionOk="0" h="10535" w="1059">
                  <a:moveTo>
                    <a:pt x="1059" y="0"/>
                  </a:moveTo>
                  <a:lnTo>
                    <a:pt x="0" y="10484"/>
                  </a:lnTo>
                  <a:lnTo>
                    <a:pt x="819" y="10535"/>
                  </a:lnTo>
                  <a:lnTo>
                    <a:pt x="1059"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10" name="Google Shape;510;p9"/>
          <p:cNvGrpSpPr/>
          <p:nvPr/>
        </p:nvGrpSpPr>
        <p:grpSpPr>
          <a:xfrm>
            <a:off x="6309551" y="2318828"/>
            <a:ext cx="1752594" cy="965797"/>
            <a:chOff x="3672800" y="2231525"/>
            <a:chExt cx="891225" cy="491150"/>
          </a:xfrm>
        </p:grpSpPr>
        <p:sp>
          <p:nvSpPr>
            <p:cNvPr id="511" name="Google Shape;511;p9"/>
            <p:cNvSpPr/>
            <p:nvPr/>
          </p:nvSpPr>
          <p:spPr>
            <a:xfrm>
              <a:off x="3672800" y="2657125"/>
              <a:ext cx="90125" cy="19550"/>
            </a:xfrm>
            <a:custGeom>
              <a:rect b="b" l="l" r="r" t="t"/>
              <a:pathLst>
                <a:path extrusionOk="0" h="782" w="3605">
                  <a:moveTo>
                    <a:pt x="353" y="0"/>
                  </a:moveTo>
                  <a:cubicBezTo>
                    <a:pt x="164" y="0"/>
                    <a:pt x="13" y="139"/>
                    <a:pt x="13" y="315"/>
                  </a:cubicBezTo>
                  <a:lnTo>
                    <a:pt x="13" y="454"/>
                  </a:lnTo>
                  <a:cubicBezTo>
                    <a:pt x="0" y="630"/>
                    <a:pt x="152" y="782"/>
                    <a:pt x="328" y="782"/>
                  </a:cubicBezTo>
                  <a:lnTo>
                    <a:pt x="3277" y="782"/>
                  </a:lnTo>
                  <a:cubicBezTo>
                    <a:pt x="3453" y="782"/>
                    <a:pt x="3604" y="643"/>
                    <a:pt x="3604" y="467"/>
                  </a:cubicBezTo>
                  <a:cubicBezTo>
                    <a:pt x="3604" y="290"/>
                    <a:pt x="3466" y="139"/>
                    <a:pt x="3289" y="126"/>
                  </a:cubicBezTo>
                  <a:lnTo>
                    <a:pt x="353" y="0"/>
                  </a:lnTo>
                  <a:close/>
                </a:path>
              </a:pathLst>
            </a:custGeom>
            <a:solidFill>
              <a:srgbClr val="FF99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2" name="Google Shape;512;p9"/>
            <p:cNvSpPr/>
            <p:nvPr/>
          </p:nvSpPr>
          <p:spPr>
            <a:xfrm>
              <a:off x="4473900" y="2667525"/>
              <a:ext cx="90125" cy="19875"/>
            </a:xfrm>
            <a:custGeom>
              <a:rect b="b" l="l" r="r" t="t"/>
              <a:pathLst>
                <a:path extrusionOk="0" h="795" w="3605">
                  <a:moveTo>
                    <a:pt x="3251" y="0"/>
                  </a:moveTo>
                  <a:lnTo>
                    <a:pt x="315" y="126"/>
                  </a:lnTo>
                  <a:cubicBezTo>
                    <a:pt x="139" y="139"/>
                    <a:pt x="0" y="290"/>
                    <a:pt x="0" y="466"/>
                  </a:cubicBezTo>
                  <a:cubicBezTo>
                    <a:pt x="0" y="643"/>
                    <a:pt x="152" y="794"/>
                    <a:pt x="328" y="794"/>
                  </a:cubicBezTo>
                  <a:lnTo>
                    <a:pt x="3277" y="794"/>
                  </a:lnTo>
                  <a:cubicBezTo>
                    <a:pt x="3453" y="781"/>
                    <a:pt x="3604" y="643"/>
                    <a:pt x="3592" y="454"/>
                  </a:cubicBezTo>
                  <a:lnTo>
                    <a:pt x="3592" y="315"/>
                  </a:lnTo>
                  <a:cubicBezTo>
                    <a:pt x="3592" y="139"/>
                    <a:pt x="3440" y="0"/>
                    <a:pt x="325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3" name="Google Shape;513;p9"/>
            <p:cNvSpPr/>
            <p:nvPr/>
          </p:nvSpPr>
          <p:spPr>
            <a:xfrm>
              <a:off x="4466025" y="2589525"/>
              <a:ext cx="90425" cy="31175"/>
            </a:xfrm>
            <a:custGeom>
              <a:rect b="b" l="l" r="r" t="t"/>
              <a:pathLst>
                <a:path extrusionOk="0" h="1247" w="3617">
                  <a:moveTo>
                    <a:pt x="3244" y="0"/>
                  </a:moveTo>
                  <a:cubicBezTo>
                    <a:pt x="3222" y="0"/>
                    <a:pt x="3199" y="3"/>
                    <a:pt x="3176" y="8"/>
                  </a:cubicBezTo>
                  <a:lnTo>
                    <a:pt x="278" y="587"/>
                  </a:lnTo>
                  <a:cubicBezTo>
                    <a:pt x="114" y="625"/>
                    <a:pt x="0" y="789"/>
                    <a:pt x="26" y="965"/>
                  </a:cubicBezTo>
                  <a:lnTo>
                    <a:pt x="26" y="978"/>
                  </a:lnTo>
                  <a:cubicBezTo>
                    <a:pt x="48" y="1138"/>
                    <a:pt x="185" y="1246"/>
                    <a:pt x="342" y="1246"/>
                  </a:cubicBezTo>
                  <a:cubicBezTo>
                    <a:pt x="358" y="1246"/>
                    <a:pt x="374" y="1245"/>
                    <a:pt x="391" y="1243"/>
                  </a:cubicBezTo>
                  <a:lnTo>
                    <a:pt x="3314" y="789"/>
                  </a:lnTo>
                  <a:cubicBezTo>
                    <a:pt x="3491" y="764"/>
                    <a:pt x="3617" y="600"/>
                    <a:pt x="3592" y="424"/>
                  </a:cubicBezTo>
                  <a:cubicBezTo>
                    <a:pt x="3579" y="373"/>
                    <a:pt x="3566" y="310"/>
                    <a:pt x="3566" y="260"/>
                  </a:cubicBezTo>
                  <a:cubicBezTo>
                    <a:pt x="3533" y="106"/>
                    <a:pt x="3396" y="0"/>
                    <a:pt x="324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4" name="Google Shape;514;p9"/>
            <p:cNvSpPr/>
            <p:nvPr/>
          </p:nvSpPr>
          <p:spPr>
            <a:xfrm>
              <a:off x="3681925" y="2572075"/>
              <a:ext cx="90125" cy="34200"/>
            </a:xfrm>
            <a:custGeom>
              <a:rect b="b" l="l" r="r" t="t"/>
              <a:pathLst>
                <a:path extrusionOk="0" h="1368" w="3605">
                  <a:moveTo>
                    <a:pt x="374" y="1"/>
                  </a:moveTo>
                  <a:cubicBezTo>
                    <a:pt x="237" y="1"/>
                    <a:pt x="106" y="104"/>
                    <a:pt x="64" y="252"/>
                  </a:cubicBezTo>
                  <a:lnTo>
                    <a:pt x="39" y="403"/>
                  </a:lnTo>
                  <a:cubicBezTo>
                    <a:pt x="1" y="580"/>
                    <a:pt x="114" y="756"/>
                    <a:pt x="291" y="781"/>
                  </a:cubicBezTo>
                  <a:lnTo>
                    <a:pt x="3189" y="1361"/>
                  </a:lnTo>
                  <a:cubicBezTo>
                    <a:pt x="3210" y="1366"/>
                    <a:pt x="3231" y="1368"/>
                    <a:pt x="3252" y="1368"/>
                  </a:cubicBezTo>
                  <a:cubicBezTo>
                    <a:pt x="3405" y="1368"/>
                    <a:pt x="3545" y="1252"/>
                    <a:pt x="3567" y="1096"/>
                  </a:cubicBezTo>
                  <a:cubicBezTo>
                    <a:pt x="3605" y="920"/>
                    <a:pt x="3504" y="744"/>
                    <a:pt x="3327" y="706"/>
                  </a:cubicBezTo>
                  <a:lnTo>
                    <a:pt x="454" y="13"/>
                  </a:lnTo>
                  <a:cubicBezTo>
                    <a:pt x="428" y="5"/>
                    <a:pt x="401" y="1"/>
                    <a:pt x="374" y="1"/>
                  </a:cubicBezTo>
                  <a:close/>
                </a:path>
              </a:pathLst>
            </a:custGeom>
            <a:solidFill>
              <a:srgbClr val="FF99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5" name="Google Shape;515;p9"/>
            <p:cNvSpPr/>
            <p:nvPr/>
          </p:nvSpPr>
          <p:spPr>
            <a:xfrm>
              <a:off x="4446175" y="2507375"/>
              <a:ext cx="87925" cy="45050"/>
            </a:xfrm>
            <a:custGeom>
              <a:rect b="b" l="l" r="r" t="t"/>
              <a:pathLst>
                <a:path extrusionOk="0" h="1802" w="3517">
                  <a:moveTo>
                    <a:pt x="3105" y="1"/>
                  </a:moveTo>
                  <a:cubicBezTo>
                    <a:pt x="3062" y="1"/>
                    <a:pt x="3017" y="10"/>
                    <a:pt x="2974" y="30"/>
                  </a:cubicBezTo>
                  <a:lnTo>
                    <a:pt x="240" y="1164"/>
                  </a:lnTo>
                  <a:cubicBezTo>
                    <a:pt x="76" y="1240"/>
                    <a:pt x="0" y="1416"/>
                    <a:pt x="76" y="1580"/>
                  </a:cubicBezTo>
                  <a:cubicBezTo>
                    <a:pt x="115" y="1718"/>
                    <a:pt x="240" y="1802"/>
                    <a:pt x="370" y="1802"/>
                  </a:cubicBezTo>
                  <a:cubicBezTo>
                    <a:pt x="407" y="1802"/>
                    <a:pt x="444" y="1795"/>
                    <a:pt x="479" y="1782"/>
                  </a:cubicBezTo>
                  <a:lnTo>
                    <a:pt x="3264" y="761"/>
                  </a:lnTo>
                  <a:cubicBezTo>
                    <a:pt x="3428" y="698"/>
                    <a:pt x="3516" y="522"/>
                    <a:pt x="3453" y="345"/>
                  </a:cubicBezTo>
                  <a:cubicBezTo>
                    <a:pt x="3428" y="295"/>
                    <a:pt x="3415" y="257"/>
                    <a:pt x="3390" y="207"/>
                  </a:cubicBezTo>
                  <a:cubicBezTo>
                    <a:pt x="3344" y="76"/>
                    <a:pt x="3228" y="1"/>
                    <a:pt x="310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6" name="Google Shape;516;p9"/>
            <p:cNvSpPr/>
            <p:nvPr/>
          </p:nvSpPr>
          <p:spPr>
            <a:xfrm>
              <a:off x="3707450" y="2490950"/>
              <a:ext cx="86975" cy="47850"/>
            </a:xfrm>
            <a:custGeom>
              <a:rect b="b" l="l" r="r" t="t"/>
              <a:pathLst>
                <a:path extrusionOk="0" h="1914" w="3479">
                  <a:moveTo>
                    <a:pt x="431" y="0"/>
                  </a:moveTo>
                  <a:cubicBezTo>
                    <a:pt x="312" y="0"/>
                    <a:pt x="193" y="66"/>
                    <a:pt x="139" y="183"/>
                  </a:cubicBezTo>
                  <a:cubicBezTo>
                    <a:pt x="126" y="234"/>
                    <a:pt x="101" y="284"/>
                    <a:pt x="76" y="334"/>
                  </a:cubicBezTo>
                  <a:cubicBezTo>
                    <a:pt x="0" y="498"/>
                    <a:pt x="89" y="687"/>
                    <a:pt x="252" y="763"/>
                  </a:cubicBezTo>
                  <a:lnTo>
                    <a:pt x="2987" y="1884"/>
                  </a:lnTo>
                  <a:cubicBezTo>
                    <a:pt x="3030" y="1904"/>
                    <a:pt x="3074" y="1913"/>
                    <a:pt x="3118" y="1913"/>
                  </a:cubicBezTo>
                  <a:cubicBezTo>
                    <a:pt x="3241" y="1913"/>
                    <a:pt x="3356" y="1838"/>
                    <a:pt x="3403" y="1708"/>
                  </a:cubicBezTo>
                  <a:cubicBezTo>
                    <a:pt x="3478" y="1544"/>
                    <a:pt x="3415" y="1355"/>
                    <a:pt x="3251" y="1279"/>
                  </a:cubicBezTo>
                  <a:lnTo>
                    <a:pt x="567" y="32"/>
                  </a:lnTo>
                  <a:cubicBezTo>
                    <a:pt x="525" y="10"/>
                    <a:pt x="478" y="0"/>
                    <a:pt x="431" y="0"/>
                  </a:cubicBezTo>
                  <a:close/>
                </a:path>
              </a:pathLst>
            </a:custGeom>
            <a:solidFill>
              <a:srgbClr val="FF99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7" name="Google Shape;517;p9"/>
            <p:cNvSpPr/>
            <p:nvPr/>
          </p:nvSpPr>
          <p:spPr>
            <a:xfrm>
              <a:off x="4414050" y="2431425"/>
              <a:ext cx="81600" cy="57650"/>
            </a:xfrm>
            <a:custGeom>
              <a:rect b="b" l="l" r="r" t="t"/>
              <a:pathLst>
                <a:path extrusionOk="0" h="2306" w="3264">
                  <a:moveTo>
                    <a:pt x="2818" y="0"/>
                  </a:moveTo>
                  <a:cubicBezTo>
                    <a:pt x="2755" y="0"/>
                    <a:pt x="2691" y="19"/>
                    <a:pt x="2634" y="57"/>
                  </a:cubicBezTo>
                  <a:lnTo>
                    <a:pt x="177" y="1707"/>
                  </a:lnTo>
                  <a:cubicBezTo>
                    <a:pt x="38" y="1808"/>
                    <a:pt x="0" y="1997"/>
                    <a:pt x="101" y="2148"/>
                  </a:cubicBezTo>
                  <a:cubicBezTo>
                    <a:pt x="160" y="2249"/>
                    <a:pt x="269" y="2305"/>
                    <a:pt x="380" y="2305"/>
                  </a:cubicBezTo>
                  <a:cubicBezTo>
                    <a:pt x="436" y="2305"/>
                    <a:pt x="492" y="2291"/>
                    <a:pt x="542" y="2262"/>
                  </a:cubicBezTo>
                  <a:lnTo>
                    <a:pt x="3062" y="724"/>
                  </a:lnTo>
                  <a:cubicBezTo>
                    <a:pt x="3213" y="636"/>
                    <a:pt x="3264" y="435"/>
                    <a:pt x="3163" y="271"/>
                  </a:cubicBezTo>
                  <a:lnTo>
                    <a:pt x="3087" y="145"/>
                  </a:lnTo>
                  <a:cubicBezTo>
                    <a:pt x="3025" y="50"/>
                    <a:pt x="2923" y="0"/>
                    <a:pt x="281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8" name="Google Shape;518;p9"/>
            <p:cNvSpPr/>
            <p:nvPr/>
          </p:nvSpPr>
          <p:spPr>
            <a:xfrm>
              <a:off x="3749350" y="2416200"/>
              <a:ext cx="80025" cy="60275"/>
            </a:xfrm>
            <a:custGeom>
              <a:rect b="b" l="l" r="r" t="t"/>
              <a:pathLst>
                <a:path extrusionOk="0" h="2411" w="3201">
                  <a:moveTo>
                    <a:pt x="452" y="0"/>
                  </a:moveTo>
                  <a:cubicBezTo>
                    <a:pt x="351" y="0"/>
                    <a:pt x="250" y="46"/>
                    <a:pt x="189" y="136"/>
                  </a:cubicBezTo>
                  <a:lnTo>
                    <a:pt x="101" y="262"/>
                  </a:lnTo>
                  <a:cubicBezTo>
                    <a:pt x="0" y="414"/>
                    <a:pt x="38" y="615"/>
                    <a:pt x="189" y="716"/>
                  </a:cubicBezTo>
                  <a:lnTo>
                    <a:pt x="2647" y="2354"/>
                  </a:lnTo>
                  <a:cubicBezTo>
                    <a:pt x="2703" y="2392"/>
                    <a:pt x="2768" y="2410"/>
                    <a:pt x="2831" y="2410"/>
                  </a:cubicBezTo>
                  <a:cubicBezTo>
                    <a:pt x="2935" y="2410"/>
                    <a:pt x="3037" y="2360"/>
                    <a:pt x="3100" y="2266"/>
                  </a:cubicBezTo>
                  <a:cubicBezTo>
                    <a:pt x="3201" y="2115"/>
                    <a:pt x="3176" y="1913"/>
                    <a:pt x="3025" y="1812"/>
                  </a:cubicBezTo>
                  <a:lnTo>
                    <a:pt x="643" y="61"/>
                  </a:lnTo>
                  <a:cubicBezTo>
                    <a:pt x="588" y="20"/>
                    <a:pt x="520" y="0"/>
                    <a:pt x="452" y="0"/>
                  </a:cubicBezTo>
                  <a:close/>
                </a:path>
              </a:pathLst>
            </a:custGeom>
            <a:solidFill>
              <a:srgbClr val="FF99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9" name="Google Shape;519;p9"/>
            <p:cNvSpPr/>
            <p:nvPr/>
          </p:nvSpPr>
          <p:spPr>
            <a:xfrm>
              <a:off x="4370250" y="2364375"/>
              <a:ext cx="72475" cy="68675"/>
            </a:xfrm>
            <a:custGeom>
              <a:rect b="b" l="l" r="r" t="t"/>
              <a:pathLst>
                <a:path extrusionOk="0" h="2747" w="2899">
                  <a:moveTo>
                    <a:pt x="2441" y="1"/>
                  </a:moveTo>
                  <a:cubicBezTo>
                    <a:pt x="2357" y="1"/>
                    <a:pt x="2275" y="36"/>
                    <a:pt x="2218" y="105"/>
                  </a:cubicBezTo>
                  <a:lnTo>
                    <a:pt x="127" y="2197"/>
                  </a:lnTo>
                  <a:cubicBezTo>
                    <a:pt x="1" y="2323"/>
                    <a:pt x="1" y="2524"/>
                    <a:pt x="127" y="2650"/>
                  </a:cubicBezTo>
                  <a:cubicBezTo>
                    <a:pt x="191" y="2715"/>
                    <a:pt x="273" y="2746"/>
                    <a:pt x="355" y="2746"/>
                  </a:cubicBezTo>
                  <a:cubicBezTo>
                    <a:pt x="433" y="2746"/>
                    <a:pt x="513" y="2718"/>
                    <a:pt x="580" y="2663"/>
                  </a:cubicBezTo>
                  <a:lnTo>
                    <a:pt x="2760" y="672"/>
                  </a:lnTo>
                  <a:cubicBezTo>
                    <a:pt x="2899" y="546"/>
                    <a:pt x="2899" y="344"/>
                    <a:pt x="2773" y="218"/>
                  </a:cubicBezTo>
                  <a:lnTo>
                    <a:pt x="2672" y="105"/>
                  </a:lnTo>
                  <a:cubicBezTo>
                    <a:pt x="2609" y="36"/>
                    <a:pt x="2524" y="1"/>
                    <a:pt x="244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0" name="Google Shape;520;p9"/>
            <p:cNvSpPr/>
            <p:nvPr/>
          </p:nvSpPr>
          <p:spPr>
            <a:xfrm>
              <a:off x="3805100" y="2351575"/>
              <a:ext cx="70600" cy="70875"/>
            </a:xfrm>
            <a:custGeom>
              <a:rect b="b" l="l" r="r" t="t"/>
              <a:pathLst>
                <a:path extrusionOk="0" h="2835" w="2824">
                  <a:moveTo>
                    <a:pt x="462" y="1"/>
                  </a:moveTo>
                  <a:cubicBezTo>
                    <a:pt x="386" y="1"/>
                    <a:pt x="311" y="29"/>
                    <a:pt x="253" y="88"/>
                  </a:cubicBezTo>
                  <a:lnTo>
                    <a:pt x="139" y="201"/>
                  </a:lnTo>
                  <a:cubicBezTo>
                    <a:pt x="1" y="327"/>
                    <a:pt x="1" y="529"/>
                    <a:pt x="139" y="655"/>
                  </a:cubicBezTo>
                  <a:lnTo>
                    <a:pt x="2231" y="2747"/>
                  </a:lnTo>
                  <a:cubicBezTo>
                    <a:pt x="2291" y="2806"/>
                    <a:pt x="2368" y="2835"/>
                    <a:pt x="2446" y="2835"/>
                  </a:cubicBezTo>
                  <a:cubicBezTo>
                    <a:pt x="2532" y="2835"/>
                    <a:pt x="2619" y="2800"/>
                    <a:pt x="2685" y="2734"/>
                  </a:cubicBezTo>
                  <a:cubicBezTo>
                    <a:pt x="2823" y="2620"/>
                    <a:pt x="2823" y="2419"/>
                    <a:pt x="2710" y="2293"/>
                  </a:cubicBezTo>
                  <a:lnTo>
                    <a:pt x="706" y="113"/>
                  </a:lnTo>
                  <a:cubicBezTo>
                    <a:pt x="639" y="39"/>
                    <a:pt x="550" y="1"/>
                    <a:pt x="462" y="1"/>
                  </a:cubicBezTo>
                  <a:close/>
                </a:path>
              </a:pathLst>
            </a:custGeom>
            <a:solidFill>
              <a:srgbClr val="FF99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1" name="Google Shape;521;p9"/>
            <p:cNvSpPr/>
            <p:nvPr/>
          </p:nvSpPr>
          <p:spPr>
            <a:xfrm>
              <a:off x="4315750" y="2309200"/>
              <a:ext cx="62725" cy="77850"/>
            </a:xfrm>
            <a:custGeom>
              <a:rect b="b" l="l" r="r" t="t"/>
              <a:pathLst>
                <a:path extrusionOk="0" h="3114" w="2509">
                  <a:moveTo>
                    <a:pt x="2009" y="0"/>
                  </a:moveTo>
                  <a:cubicBezTo>
                    <a:pt x="1905" y="0"/>
                    <a:pt x="1802" y="50"/>
                    <a:pt x="1740" y="145"/>
                  </a:cubicBezTo>
                  <a:lnTo>
                    <a:pt x="102" y="2602"/>
                  </a:lnTo>
                  <a:cubicBezTo>
                    <a:pt x="1" y="2753"/>
                    <a:pt x="39" y="2942"/>
                    <a:pt x="190" y="3043"/>
                  </a:cubicBezTo>
                  <a:cubicBezTo>
                    <a:pt x="253" y="3090"/>
                    <a:pt x="325" y="3113"/>
                    <a:pt x="394" y="3113"/>
                  </a:cubicBezTo>
                  <a:cubicBezTo>
                    <a:pt x="492" y="3113"/>
                    <a:pt x="585" y="3068"/>
                    <a:pt x="643" y="2980"/>
                  </a:cubicBezTo>
                  <a:lnTo>
                    <a:pt x="2395" y="598"/>
                  </a:lnTo>
                  <a:cubicBezTo>
                    <a:pt x="2508" y="447"/>
                    <a:pt x="2470" y="245"/>
                    <a:pt x="2319" y="145"/>
                  </a:cubicBezTo>
                  <a:lnTo>
                    <a:pt x="2193" y="56"/>
                  </a:lnTo>
                  <a:cubicBezTo>
                    <a:pt x="2136" y="18"/>
                    <a:pt x="2072" y="0"/>
                    <a:pt x="2009"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2" name="Google Shape;522;p9"/>
            <p:cNvSpPr/>
            <p:nvPr/>
          </p:nvSpPr>
          <p:spPr>
            <a:xfrm>
              <a:off x="3871575" y="2298900"/>
              <a:ext cx="60200" cy="79600"/>
            </a:xfrm>
            <a:custGeom>
              <a:rect b="b" l="l" r="r" t="t"/>
              <a:pathLst>
                <a:path extrusionOk="0" h="3184" w="2408">
                  <a:moveTo>
                    <a:pt x="498" y="1"/>
                  </a:moveTo>
                  <a:cubicBezTo>
                    <a:pt x="440" y="1"/>
                    <a:pt x="381" y="17"/>
                    <a:pt x="328" y="53"/>
                  </a:cubicBezTo>
                  <a:lnTo>
                    <a:pt x="202" y="141"/>
                  </a:lnTo>
                  <a:cubicBezTo>
                    <a:pt x="51" y="242"/>
                    <a:pt x="0" y="443"/>
                    <a:pt x="114" y="594"/>
                  </a:cubicBezTo>
                  <a:lnTo>
                    <a:pt x="1765" y="3039"/>
                  </a:lnTo>
                  <a:cubicBezTo>
                    <a:pt x="1820" y="3133"/>
                    <a:pt x="1924" y="3183"/>
                    <a:pt x="2028" y="3183"/>
                  </a:cubicBezTo>
                  <a:cubicBezTo>
                    <a:pt x="2091" y="3183"/>
                    <a:pt x="2153" y="3165"/>
                    <a:pt x="2206" y="3127"/>
                  </a:cubicBezTo>
                  <a:cubicBezTo>
                    <a:pt x="2357" y="3026"/>
                    <a:pt x="2407" y="2825"/>
                    <a:pt x="2306" y="2686"/>
                  </a:cubicBezTo>
                  <a:lnTo>
                    <a:pt x="769" y="166"/>
                  </a:lnTo>
                  <a:cubicBezTo>
                    <a:pt x="712" y="59"/>
                    <a:pt x="606" y="1"/>
                    <a:pt x="498" y="1"/>
                  </a:cubicBezTo>
                  <a:close/>
                </a:path>
              </a:pathLst>
            </a:custGeom>
            <a:solidFill>
              <a:srgbClr val="FF99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3" name="Google Shape;523;p9"/>
            <p:cNvSpPr/>
            <p:nvPr/>
          </p:nvSpPr>
          <p:spPr>
            <a:xfrm>
              <a:off x="4253700" y="2267350"/>
              <a:ext cx="50100" cy="84650"/>
            </a:xfrm>
            <a:custGeom>
              <a:rect b="b" l="l" r="r" t="t"/>
              <a:pathLst>
                <a:path extrusionOk="0" h="3386" w="2004">
                  <a:moveTo>
                    <a:pt x="1487" y="0"/>
                  </a:moveTo>
                  <a:cubicBezTo>
                    <a:pt x="1359" y="0"/>
                    <a:pt x="1244" y="75"/>
                    <a:pt x="1197" y="206"/>
                  </a:cubicBezTo>
                  <a:lnTo>
                    <a:pt x="76" y="2940"/>
                  </a:lnTo>
                  <a:cubicBezTo>
                    <a:pt x="0" y="3104"/>
                    <a:pt x="76" y="3293"/>
                    <a:pt x="240" y="3356"/>
                  </a:cubicBezTo>
                  <a:lnTo>
                    <a:pt x="252" y="3356"/>
                  </a:lnTo>
                  <a:cubicBezTo>
                    <a:pt x="296" y="3376"/>
                    <a:pt x="341" y="3386"/>
                    <a:pt x="385" y="3386"/>
                  </a:cubicBezTo>
                  <a:cubicBezTo>
                    <a:pt x="504" y="3386"/>
                    <a:pt x="616" y="3315"/>
                    <a:pt x="681" y="3205"/>
                  </a:cubicBezTo>
                  <a:lnTo>
                    <a:pt x="1928" y="521"/>
                  </a:lnTo>
                  <a:cubicBezTo>
                    <a:pt x="2004" y="357"/>
                    <a:pt x="1928" y="168"/>
                    <a:pt x="1764" y="92"/>
                  </a:cubicBezTo>
                  <a:lnTo>
                    <a:pt x="1626" y="29"/>
                  </a:lnTo>
                  <a:cubicBezTo>
                    <a:pt x="1580" y="10"/>
                    <a:pt x="1533" y="0"/>
                    <a:pt x="1487"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4" name="Google Shape;524;p9"/>
            <p:cNvSpPr/>
            <p:nvPr/>
          </p:nvSpPr>
          <p:spPr>
            <a:xfrm>
              <a:off x="3947800" y="2260450"/>
              <a:ext cx="46975" cy="85825"/>
            </a:xfrm>
            <a:custGeom>
              <a:rect b="b" l="l" r="r" t="t"/>
              <a:pathLst>
                <a:path extrusionOk="0" h="3433" w="1879">
                  <a:moveTo>
                    <a:pt x="514" y="1"/>
                  </a:moveTo>
                  <a:cubicBezTo>
                    <a:pt x="473" y="1"/>
                    <a:pt x="432" y="10"/>
                    <a:pt x="392" y="28"/>
                  </a:cubicBezTo>
                  <a:lnTo>
                    <a:pt x="253" y="78"/>
                  </a:lnTo>
                  <a:cubicBezTo>
                    <a:pt x="76" y="141"/>
                    <a:pt x="1" y="330"/>
                    <a:pt x="76" y="494"/>
                  </a:cubicBezTo>
                  <a:lnTo>
                    <a:pt x="1211" y="3229"/>
                  </a:lnTo>
                  <a:cubicBezTo>
                    <a:pt x="1258" y="3352"/>
                    <a:pt x="1377" y="3432"/>
                    <a:pt x="1503" y="3432"/>
                  </a:cubicBezTo>
                  <a:cubicBezTo>
                    <a:pt x="1544" y="3432"/>
                    <a:pt x="1586" y="3424"/>
                    <a:pt x="1626" y="3405"/>
                  </a:cubicBezTo>
                  <a:cubicBezTo>
                    <a:pt x="1803" y="3342"/>
                    <a:pt x="1878" y="3153"/>
                    <a:pt x="1815" y="2989"/>
                  </a:cubicBezTo>
                  <a:lnTo>
                    <a:pt x="807" y="217"/>
                  </a:lnTo>
                  <a:cubicBezTo>
                    <a:pt x="760" y="84"/>
                    <a:pt x="640" y="1"/>
                    <a:pt x="514" y="1"/>
                  </a:cubicBezTo>
                  <a:close/>
                </a:path>
              </a:pathLst>
            </a:custGeom>
            <a:solidFill>
              <a:srgbClr val="FF99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5" name="Google Shape;525;p9"/>
            <p:cNvSpPr/>
            <p:nvPr/>
          </p:nvSpPr>
          <p:spPr>
            <a:xfrm>
              <a:off x="4186900" y="2241100"/>
              <a:ext cx="35325" cy="88925"/>
            </a:xfrm>
            <a:custGeom>
              <a:rect b="b" l="l" r="r" t="t"/>
              <a:pathLst>
                <a:path extrusionOk="0" h="3557" w="1413">
                  <a:moveTo>
                    <a:pt x="904" y="1"/>
                  </a:moveTo>
                  <a:cubicBezTo>
                    <a:pt x="755" y="1"/>
                    <a:pt x="626" y="108"/>
                    <a:pt x="593" y="273"/>
                  </a:cubicBezTo>
                  <a:lnTo>
                    <a:pt x="26" y="3171"/>
                  </a:lnTo>
                  <a:cubicBezTo>
                    <a:pt x="1" y="3335"/>
                    <a:pt x="102" y="3511"/>
                    <a:pt x="278" y="3549"/>
                  </a:cubicBezTo>
                  <a:cubicBezTo>
                    <a:pt x="303" y="3554"/>
                    <a:pt x="328" y="3557"/>
                    <a:pt x="352" y="3557"/>
                  </a:cubicBezTo>
                  <a:cubicBezTo>
                    <a:pt x="498" y="3557"/>
                    <a:pt x="625" y="3461"/>
                    <a:pt x="669" y="3310"/>
                  </a:cubicBezTo>
                  <a:lnTo>
                    <a:pt x="1374" y="437"/>
                  </a:lnTo>
                  <a:cubicBezTo>
                    <a:pt x="1412" y="260"/>
                    <a:pt x="1311" y="84"/>
                    <a:pt x="1135" y="46"/>
                  </a:cubicBezTo>
                  <a:lnTo>
                    <a:pt x="971" y="8"/>
                  </a:lnTo>
                  <a:cubicBezTo>
                    <a:pt x="948" y="3"/>
                    <a:pt x="926" y="1"/>
                    <a:pt x="904"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6" name="Google Shape;526;p9"/>
            <p:cNvSpPr/>
            <p:nvPr/>
          </p:nvSpPr>
          <p:spPr>
            <a:xfrm>
              <a:off x="4030025" y="2237750"/>
              <a:ext cx="33100" cy="89125"/>
            </a:xfrm>
            <a:custGeom>
              <a:rect b="b" l="l" r="r" t="t"/>
              <a:pathLst>
                <a:path extrusionOk="0" h="3565" w="1324">
                  <a:moveTo>
                    <a:pt x="503" y="0"/>
                  </a:moveTo>
                  <a:cubicBezTo>
                    <a:pt x="487" y="0"/>
                    <a:pt x="471" y="1"/>
                    <a:pt x="454" y="4"/>
                  </a:cubicBezTo>
                  <a:lnTo>
                    <a:pt x="303" y="41"/>
                  </a:lnTo>
                  <a:cubicBezTo>
                    <a:pt x="127" y="67"/>
                    <a:pt x="1" y="243"/>
                    <a:pt x="51" y="419"/>
                  </a:cubicBezTo>
                  <a:lnTo>
                    <a:pt x="643" y="3318"/>
                  </a:lnTo>
                  <a:cubicBezTo>
                    <a:pt x="665" y="3460"/>
                    <a:pt x="801" y="3564"/>
                    <a:pt x="953" y="3564"/>
                  </a:cubicBezTo>
                  <a:cubicBezTo>
                    <a:pt x="975" y="3564"/>
                    <a:pt x="998" y="3562"/>
                    <a:pt x="1021" y="3557"/>
                  </a:cubicBezTo>
                  <a:cubicBezTo>
                    <a:pt x="1198" y="3532"/>
                    <a:pt x="1324" y="3368"/>
                    <a:pt x="1286" y="3192"/>
                  </a:cubicBezTo>
                  <a:lnTo>
                    <a:pt x="832" y="281"/>
                  </a:lnTo>
                  <a:cubicBezTo>
                    <a:pt x="810" y="109"/>
                    <a:pt x="662" y="0"/>
                    <a:pt x="503" y="0"/>
                  </a:cubicBezTo>
                  <a:close/>
                </a:path>
              </a:pathLst>
            </a:custGeom>
            <a:solidFill>
              <a:srgbClr val="FF99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7" name="Google Shape;527;p9"/>
            <p:cNvSpPr/>
            <p:nvPr/>
          </p:nvSpPr>
          <p:spPr>
            <a:xfrm>
              <a:off x="4111925" y="2231525"/>
              <a:ext cx="20200" cy="90125"/>
            </a:xfrm>
            <a:custGeom>
              <a:rect b="b" l="l" r="r" t="t"/>
              <a:pathLst>
                <a:path extrusionOk="0" h="3605" w="808">
                  <a:moveTo>
                    <a:pt x="329" y="1"/>
                  </a:moveTo>
                  <a:cubicBezTo>
                    <a:pt x="152" y="1"/>
                    <a:pt x="1" y="152"/>
                    <a:pt x="14" y="328"/>
                  </a:cubicBezTo>
                  <a:lnTo>
                    <a:pt x="77" y="3289"/>
                  </a:lnTo>
                  <a:cubicBezTo>
                    <a:pt x="64" y="3466"/>
                    <a:pt x="215" y="3604"/>
                    <a:pt x="404" y="3604"/>
                  </a:cubicBezTo>
                  <a:cubicBezTo>
                    <a:pt x="581" y="3604"/>
                    <a:pt x="732" y="3466"/>
                    <a:pt x="732" y="3289"/>
                  </a:cubicBezTo>
                  <a:lnTo>
                    <a:pt x="795" y="328"/>
                  </a:lnTo>
                  <a:cubicBezTo>
                    <a:pt x="807" y="152"/>
                    <a:pt x="669" y="1"/>
                    <a:pt x="480" y="1"/>
                  </a:cubicBezTo>
                  <a:close/>
                </a:path>
              </a:pathLst>
            </a:custGeom>
            <a:solidFill>
              <a:srgbClr val="FF99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8" name="Google Shape;528;p9"/>
            <p:cNvSpPr/>
            <p:nvPr/>
          </p:nvSpPr>
          <p:spPr>
            <a:xfrm>
              <a:off x="4081375" y="2648975"/>
              <a:ext cx="77200" cy="73700"/>
            </a:xfrm>
            <a:custGeom>
              <a:rect b="b" l="l" r="r" t="t"/>
              <a:pathLst>
                <a:path extrusionOk="0" h="2948" w="3088">
                  <a:moveTo>
                    <a:pt x="1488" y="1"/>
                  </a:moveTo>
                  <a:cubicBezTo>
                    <a:pt x="729" y="1"/>
                    <a:pt x="1" y="595"/>
                    <a:pt x="1" y="1486"/>
                  </a:cubicBezTo>
                  <a:cubicBezTo>
                    <a:pt x="9" y="2368"/>
                    <a:pt x="732" y="2947"/>
                    <a:pt x="1483" y="2947"/>
                  </a:cubicBezTo>
                  <a:cubicBezTo>
                    <a:pt x="1848" y="2947"/>
                    <a:pt x="2220" y="2811"/>
                    <a:pt x="2521" y="2506"/>
                  </a:cubicBezTo>
                  <a:cubicBezTo>
                    <a:pt x="3088" y="1939"/>
                    <a:pt x="3088" y="1007"/>
                    <a:pt x="2508" y="427"/>
                  </a:cubicBezTo>
                  <a:cubicBezTo>
                    <a:pt x="2210" y="133"/>
                    <a:pt x="1845" y="1"/>
                    <a:pt x="148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9" name="Google Shape;529;p9"/>
            <p:cNvSpPr/>
            <p:nvPr/>
          </p:nvSpPr>
          <p:spPr>
            <a:xfrm>
              <a:off x="4101850" y="2507800"/>
              <a:ext cx="192200" cy="194700"/>
            </a:xfrm>
            <a:custGeom>
              <a:rect b="b" l="l" r="r" t="t"/>
              <a:pathLst>
                <a:path extrusionOk="0" h="7788" w="7688">
                  <a:moveTo>
                    <a:pt x="7687" y="1"/>
                  </a:moveTo>
                  <a:lnTo>
                    <a:pt x="1" y="7221"/>
                  </a:lnTo>
                  <a:lnTo>
                    <a:pt x="580" y="7788"/>
                  </a:lnTo>
                  <a:lnTo>
                    <a:pt x="7687"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30" name="Google Shape;530;p9"/>
          <p:cNvGrpSpPr/>
          <p:nvPr/>
        </p:nvGrpSpPr>
        <p:grpSpPr>
          <a:xfrm>
            <a:off x="1076797" y="2310369"/>
            <a:ext cx="1751365" cy="974253"/>
            <a:chOff x="4811600" y="2231525"/>
            <a:chExt cx="890600" cy="495450"/>
          </a:xfrm>
        </p:grpSpPr>
        <p:sp>
          <p:nvSpPr>
            <p:cNvPr id="531" name="Google Shape;531;p9"/>
            <p:cNvSpPr/>
            <p:nvPr/>
          </p:nvSpPr>
          <p:spPr>
            <a:xfrm>
              <a:off x="5604200" y="2591000"/>
              <a:ext cx="90750" cy="31025"/>
            </a:xfrm>
            <a:custGeom>
              <a:rect b="b" l="l" r="r" t="t"/>
              <a:pathLst>
                <a:path extrusionOk="0" h="1241" w="3630">
                  <a:moveTo>
                    <a:pt x="3267" y="1"/>
                  </a:moveTo>
                  <a:cubicBezTo>
                    <a:pt x="3241" y="1"/>
                    <a:pt x="3215" y="4"/>
                    <a:pt x="3188" y="12"/>
                  </a:cubicBezTo>
                  <a:lnTo>
                    <a:pt x="290" y="591"/>
                  </a:lnTo>
                  <a:cubicBezTo>
                    <a:pt x="114" y="617"/>
                    <a:pt x="0" y="793"/>
                    <a:pt x="38" y="957"/>
                  </a:cubicBezTo>
                  <a:lnTo>
                    <a:pt x="38" y="969"/>
                  </a:lnTo>
                  <a:cubicBezTo>
                    <a:pt x="60" y="1125"/>
                    <a:pt x="190" y="1241"/>
                    <a:pt x="341" y="1241"/>
                  </a:cubicBezTo>
                  <a:cubicBezTo>
                    <a:pt x="361" y="1241"/>
                    <a:pt x="382" y="1239"/>
                    <a:pt x="404" y="1234"/>
                  </a:cubicBezTo>
                  <a:lnTo>
                    <a:pt x="3327" y="793"/>
                  </a:lnTo>
                  <a:cubicBezTo>
                    <a:pt x="3503" y="768"/>
                    <a:pt x="3629" y="591"/>
                    <a:pt x="3592" y="415"/>
                  </a:cubicBezTo>
                  <a:cubicBezTo>
                    <a:pt x="3579" y="365"/>
                    <a:pt x="3579" y="314"/>
                    <a:pt x="3566" y="264"/>
                  </a:cubicBezTo>
                  <a:cubicBezTo>
                    <a:pt x="3534" y="114"/>
                    <a:pt x="3411" y="1"/>
                    <a:pt x="3267" y="1"/>
                  </a:cubicBezTo>
                  <a:close/>
                </a:path>
              </a:pathLst>
            </a:custGeom>
            <a:solidFill>
              <a:srgbClr val="FFD6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2" name="Google Shape;532;p9"/>
            <p:cNvSpPr/>
            <p:nvPr/>
          </p:nvSpPr>
          <p:spPr>
            <a:xfrm>
              <a:off x="4820100" y="2573450"/>
              <a:ext cx="90450" cy="34100"/>
            </a:xfrm>
            <a:custGeom>
              <a:rect b="b" l="l" r="r" t="t"/>
              <a:pathLst>
                <a:path extrusionOk="0" h="1364" w="3618">
                  <a:moveTo>
                    <a:pt x="393" y="0"/>
                  </a:moveTo>
                  <a:cubicBezTo>
                    <a:pt x="244" y="0"/>
                    <a:pt x="109" y="96"/>
                    <a:pt x="76" y="248"/>
                  </a:cubicBezTo>
                  <a:cubicBezTo>
                    <a:pt x="64" y="311"/>
                    <a:pt x="51" y="361"/>
                    <a:pt x="39" y="411"/>
                  </a:cubicBezTo>
                  <a:cubicBezTo>
                    <a:pt x="1" y="588"/>
                    <a:pt x="114" y="764"/>
                    <a:pt x="291" y="789"/>
                  </a:cubicBezTo>
                  <a:lnTo>
                    <a:pt x="3201" y="1356"/>
                  </a:lnTo>
                  <a:cubicBezTo>
                    <a:pt x="3223" y="1361"/>
                    <a:pt x="3244" y="1364"/>
                    <a:pt x="3265" y="1364"/>
                  </a:cubicBezTo>
                  <a:cubicBezTo>
                    <a:pt x="3409" y="1364"/>
                    <a:pt x="3546" y="1258"/>
                    <a:pt x="3579" y="1104"/>
                  </a:cubicBezTo>
                  <a:lnTo>
                    <a:pt x="3579" y="1092"/>
                  </a:lnTo>
                  <a:cubicBezTo>
                    <a:pt x="3617" y="928"/>
                    <a:pt x="3504" y="752"/>
                    <a:pt x="3340" y="714"/>
                  </a:cubicBezTo>
                  <a:lnTo>
                    <a:pt x="467" y="8"/>
                  </a:lnTo>
                  <a:cubicBezTo>
                    <a:pt x="442" y="3"/>
                    <a:pt x="417" y="0"/>
                    <a:pt x="393" y="0"/>
                  </a:cubicBezTo>
                  <a:close/>
                </a:path>
              </a:pathLst>
            </a:custGeom>
            <a:solidFill>
              <a:srgbClr val="00CF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3" name="Google Shape;533;p9"/>
            <p:cNvSpPr/>
            <p:nvPr/>
          </p:nvSpPr>
          <p:spPr>
            <a:xfrm>
              <a:off x="5584675" y="2508700"/>
              <a:ext cx="87900" cy="45000"/>
            </a:xfrm>
            <a:custGeom>
              <a:rect b="b" l="l" r="r" t="t"/>
              <a:pathLst>
                <a:path extrusionOk="0" h="1800" w="3516">
                  <a:moveTo>
                    <a:pt x="3087" y="0"/>
                  </a:moveTo>
                  <a:cubicBezTo>
                    <a:pt x="3045" y="0"/>
                    <a:pt x="3002" y="9"/>
                    <a:pt x="2961" y="28"/>
                  </a:cubicBezTo>
                  <a:lnTo>
                    <a:pt x="239" y="1174"/>
                  </a:lnTo>
                  <a:cubicBezTo>
                    <a:pt x="76" y="1237"/>
                    <a:pt x="0" y="1426"/>
                    <a:pt x="63" y="1590"/>
                  </a:cubicBezTo>
                  <a:cubicBezTo>
                    <a:pt x="112" y="1718"/>
                    <a:pt x="238" y="1799"/>
                    <a:pt x="368" y="1799"/>
                  </a:cubicBezTo>
                  <a:cubicBezTo>
                    <a:pt x="405" y="1799"/>
                    <a:pt x="443" y="1793"/>
                    <a:pt x="479" y="1779"/>
                  </a:cubicBezTo>
                  <a:lnTo>
                    <a:pt x="3251" y="771"/>
                  </a:lnTo>
                  <a:cubicBezTo>
                    <a:pt x="3427" y="708"/>
                    <a:pt x="3516" y="519"/>
                    <a:pt x="3440" y="355"/>
                  </a:cubicBezTo>
                  <a:lnTo>
                    <a:pt x="3390" y="204"/>
                  </a:lnTo>
                  <a:cubicBezTo>
                    <a:pt x="3342" y="81"/>
                    <a:pt x="3216" y="0"/>
                    <a:pt x="3087" y="0"/>
                  </a:cubicBezTo>
                  <a:close/>
                </a:path>
              </a:pathLst>
            </a:custGeom>
            <a:solidFill>
              <a:srgbClr val="FFD6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4" name="Google Shape;534;p9"/>
            <p:cNvSpPr/>
            <p:nvPr/>
          </p:nvSpPr>
          <p:spPr>
            <a:xfrm>
              <a:off x="4845925" y="2492075"/>
              <a:ext cx="86975" cy="47975"/>
            </a:xfrm>
            <a:custGeom>
              <a:rect b="b" l="l" r="r" t="t"/>
              <a:pathLst>
                <a:path extrusionOk="0" h="1919" w="3479">
                  <a:moveTo>
                    <a:pt x="423" y="0"/>
                  </a:moveTo>
                  <a:cubicBezTo>
                    <a:pt x="305" y="0"/>
                    <a:pt x="193" y="72"/>
                    <a:pt x="140" y="189"/>
                  </a:cubicBezTo>
                  <a:cubicBezTo>
                    <a:pt x="114" y="239"/>
                    <a:pt x="102" y="289"/>
                    <a:pt x="77" y="340"/>
                  </a:cubicBezTo>
                  <a:cubicBezTo>
                    <a:pt x="1" y="504"/>
                    <a:pt x="77" y="693"/>
                    <a:pt x="253" y="756"/>
                  </a:cubicBezTo>
                  <a:lnTo>
                    <a:pt x="2987" y="1890"/>
                  </a:lnTo>
                  <a:cubicBezTo>
                    <a:pt x="3027" y="1909"/>
                    <a:pt x="3070" y="1919"/>
                    <a:pt x="3113" y="1919"/>
                  </a:cubicBezTo>
                  <a:cubicBezTo>
                    <a:pt x="3235" y="1919"/>
                    <a:pt x="3357" y="1844"/>
                    <a:pt x="3403" y="1713"/>
                  </a:cubicBezTo>
                  <a:cubicBezTo>
                    <a:pt x="3479" y="1549"/>
                    <a:pt x="3403" y="1360"/>
                    <a:pt x="3252" y="1285"/>
                  </a:cubicBezTo>
                  <a:lnTo>
                    <a:pt x="568" y="37"/>
                  </a:lnTo>
                  <a:cubicBezTo>
                    <a:pt x="521" y="12"/>
                    <a:pt x="471" y="0"/>
                    <a:pt x="423" y="0"/>
                  </a:cubicBezTo>
                  <a:close/>
                </a:path>
              </a:pathLst>
            </a:custGeom>
            <a:solidFill>
              <a:srgbClr val="00CF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5" name="Google Shape;535;p9"/>
            <p:cNvSpPr/>
            <p:nvPr/>
          </p:nvSpPr>
          <p:spPr>
            <a:xfrm>
              <a:off x="5552225" y="2432700"/>
              <a:ext cx="81925" cy="57850"/>
            </a:xfrm>
            <a:custGeom>
              <a:rect b="b" l="l" r="r" t="t"/>
              <a:pathLst>
                <a:path extrusionOk="0" h="2314" w="3277">
                  <a:moveTo>
                    <a:pt x="2821" y="0"/>
                  </a:moveTo>
                  <a:cubicBezTo>
                    <a:pt x="2759" y="0"/>
                    <a:pt x="2698" y="19"/>
                    <a:pt x="2646" y="56"/>
                  </a:cubicBezTo>
                  <a:lnTo>
                    <a:pt x="189" y="1707"/>
                  </a:lnTo>
                  <a:cubicBezTo>
                    <a:pt x="38" y="1807"/>
                    <a:pt x="0" y="2009"/>
                    <a:pt x="101" y="2160"/>
                  </a:cubicBezTo>
                  <a:cubicBezTo>
                    <a:pt x="158" y="2258"/>
                    <a:pt x="262" y="2314"/>
                    <a:pt x="373" y="2314"/>
                  </a:cubicBezTo>
                  <a:cubicBezTo>
                    <a:pt x="434" y="2314"/>
                    <a:pt x="497" y="2297"/>
                    <a:pt x="555" y="2261"/>
                  </a:cubicBezTo>
                  <a:lnTo>
                    <a:pt x="3075" y="724"/>
                  </a:lnTo>
                  <a:cubicBezTo>
                    <a:pt x="3226" y="636"/>
                    <a:pt x="3276" y="434"/>
                    <a:pt x="3176" y="283"/>
                  </a:cubicBezTo>
                  <a:cubicBezTo>
                    <a:pt x="3150" y="232"/>
                    <a:pt x="3125" y="195"/>
                    <a:pt x="3087" y="157"/>
                  </a:cubicBezTo>
                  <a:cubicBezTo>
                    <a:pt x="3032" y="54"/>
                    <a:pt x="2926" y="0"/>
                    <a:pt x="2821" y="0"/>
                  </a:cubicBezTo>
                  <a:close/>
                </a:path>
              </a:pathLst>
            </a:custGeom>
            <a:solidFill>
              <a:srgbClr val="FFD6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6" name="Google Shape;536;p9"/>
            <p:cNvSpPr/>
            <p:nvPr/>
          </p:nvSpPr>
          <p:spPr>
            <a:xfrm>
              <a:off x="4887825" y="2417825"/>
              <a:ext cx="80050" cy="60225"/>
            </a:xfrm>
            <a:custGeom>
              <a:rect b="b" l="l" r="r" t="t"/>
              <a:pathLst>
                <a:path extrusionOk="0" h="2409" w="3202">
                  <a:moveTo>
                    <a:pt x="444" y="1"/>
                  </a:moveTo>
                  <a:cubicBezTo>
                    <a:pt x="346" y="1"/>
                    <a:pt x="249" y="46"/>
                    <a:pt x="190" y="134"/>
                  </a:cubicBezTo>
                  <a:lnTo>
                    <a:pt x="102" y="260"/>
                  </a:lnTo>
                  <a:cubicBezTo>
                    <a:pt x="1" y="412"/>
                    <a:pt x="39" y="613"/>
                    <a:pt x="190" y="714"/>
                  </a:cubicBezTo>
                  <a:lnTo>
                    <a:pt x="2647" y="2352"/>
                  </a:lnTo>
                  <a:cubicBezTo>
                    <a:pt x="2699" y="2390"/>
                    <a:pt x="2762" y="2408"/>
                    <a:pt x="2826" y="2408"/>
                  </a:cubicBezTo>
                  <a:cubicBezTo>
                    <a:pt x="2931" y="2408"/>
                    <a:pt x="3038" y="2358"/>
                    <a:pt x="3101" y="2264"/>
                  </a:cubicBezTo>
                  <a:cubicBezTo>
                    <a:pt x="3202" y="2125"/>
                    <a:pt x="3164" y="1924"/>
                    <a:pt x="3025" y="1823"/>
                  </a:cubicBezTo>
                  <a:lnTo>
                    <a:pt x="644" y="71"/>
                  </a:lnTo>
                  <a:cubicBezTo>
                    <a:pt x="586" y="24"/>
                    <a:pt x="515" y="1"/>
                    <a:pt x="444" y="1"/>
                  </a:cubicBezTo>
                  <a:close/>
                </a:path>
              </a:pathLst>
            </a:custGeom>
            <a:solidFill>
              <a:srgbClr val="00CF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7" name="Google Shape;537;p9"/>
            <p:cNvSpPr/>
            <p:nvPr/>
          </p:nvSpPr>
          <p:spPr>
            <a:xfrm>
              <a:off x="5508425" y="2365875"/>
              <a:ext cx="72800" cy="68850"/>
            </a:xfrm>
            <a:custGeom>
              <a:rect b="b" l="l" r="r" t="t"/>
              <a:pathLst>
                <a:path extrusionOk="0" h="2754" w="2912">
                  <a:moveTo>
                    <a:pt x="2445" y="1"/>
                  </a:moveTo>
                  <a:cubicBezTo>
                    <a:pt x="2363" y="1"/>
                    <a:pt x="2281" y="32"/>
                    <a:pt x="2218" y="95"/>
                  </a:cubicBezTo>
                  <a:lnTo>
                    <a:pt x="127" y="2187"/>
                  </a:lnTo>
                  <a:cubicBezTo>
                    <a:pt x="1" y="2313"/>
                    <a:pt x="1" y="2515"/>
                    <a:pt x="127" y="2641"/>
                  </a:cubicBezTo>
                  <a:cubicBezTo>
                    <a:pt x="194" y="2715"/>
                    <a:pt x="283" y="2753"/>
                    <a:pt x="371" y="2753"/>
                  </a:cubicBezTo>
                  <a:cubicBezTo>
                    <a:pt x="447" y="2753"/>
                    <a:pt x="522" y="2724"/>
                    <a:pt x="580" y="2666"/>
                  </a:cubicBezTo>
                  <a:lnTo>
                    <a:pt x="2760" y="662"/>
                  </a:lnTo>
                  <a:cubicBezTo>
                    <a:pt x="2899" y="549"/>
                    <a:pt x="2911" y="335"/>
                    <a:pt x="2785" y="209"/>
                  </a:cubicBezTo>
                  <a:lnTo>
                    <a:pt x="2672" y="95"/>
                  </a:lnTo>
                  <a:cubicBezTo>
                    <a:pt x="2609" y="32"/>
                    <a:pt x="2527" y="1"/>
                    <a:pt x="2445" y="1"/>
                  </a:cubicBezTo>
                  <a:close/>
                </a:path>
              </a:pathLst>
            </a:custGeom>
            <a:solidFill>
              <a:srgbClr val="FF99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8" name="Google Shape;538;p9"/>
            <p:cNvSpPr/>
            <p:nvPr/>
          </p:nvSpPr>
          <p:spPr>
            <a:xfrm>
              <a:off x="4943275" y="2353000"/>
              <a:ext cx="70600" cy="70875"/>
            </a:xfrm>
            <a:custGeom>
              <a:rect b="b" l="l" r="r" t="t"/>
              <a:pathLst>
                <a:path extrusionOk="0" h="2835" w="2824">
                  <a:moveTo>
                    <a:pt x="472" y="1"/>
                  </a:moveTo>
                  <a:cubicBezTo>
                    <a:pt x="390" y="1"/>
                    <a:pt x="308" y="32"/>
                    <a:pt x="240" y="94"/>
                  </a:cubicBezTo>
                  <a:lnTo>
                    <a:pt x="127" y="195"/>
                  </a:lnTo>
                  <a:cubicBezTo>
                    <a:pt x="1" y="321"/>
                    <a:pt x="1" y="535"/>
                    <a:pt x="127" y="661"/>
                  </a:cubicBezTo>
                  <a:lnTo>
                    <a:pt x="2231" y="2740"/>
                  </a:lnTo>
                  <a:cubicBezTo>
                    <a:pt x="2288" y="2803"/>
                    <a:pt x="2370" y="2834"/>
                    <a:pt x="2453" y="2834"/>
                  </a:cubicBezTo>
                  <a:cubicBezTo>
                    <a:pt x="2537" y="2834"/>
                    <a:pt x="2622" y="2803"/>
                    <a:pt x="2685" y="2740"/>
                  </a:cubicBezTo>
                  <a:cubicBezTo>
                    <a:pt x="2811" y="2614"/>
                    <a:pt x="2823" y="2412"/>
                    <a:pt x="2697" y="2286"/>
                  </a:cubicBezTo>
                  <a:lnTo>
                    <a:pt x="706" y="106"/>
                  </a:lnTo>
                  <a:cubicBezTo>
                    <a:pt x="642" y="35"/>
                    <a:pt x="557" y="1"/>
                    <a:pt x="472" y="1"/>
                  </a:cubicBezTo>
                  <a:close/>
                </a:path>
              </a:pathLst>
            </a:custGeom>
            <a:solidFill>
              <a:srgbClr val="00CF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9" name="Google Shape;539;p9"/>
            <p:cNvSpPr/>
            <p:nvPr/>
          </p:nvSpPr>
          <p:spPr>
            <a:xfrm>
              <a:off x="5454250" y="2310450"/>
              <a:ext cx="62400" cy="77925"/>
            </a:xfrm>
            <a:custGeom>
              <a:rect b="b" l="l" r="r" t="t"/>
              <a:pathLst>
                <a:path extrusionOk="0" h="3117" w="2496">
                  <a:moveTo>
                    <a:pt x="2006" y="1"/>
                  </a:moveTo>
                  <a:cubicBezTo>
                    <a:pt x="1904" y="1"/>
                    <a:pt x="1802" y="51"/>
                    <a:pt x="1739" y="145"/>
                  </a:cubicBezTo>
                  <a:lnTo>
                    <a:pt x="101" y="2602"/>
                  </a:lnTo>
                  <a:cubicBezTo>
                    <a:pt x="0" y="2753"/>
                    <a:pt x="38" y="2955"/>
                    <a:pt x="189" y="3056"/>
                  </a:cubicBezTo>
                  <a:cubicBezTo>
                    <a:pt x="245" y="3096"/>
                    <a:pt x="310" y="3116"/>
                    <a:pt x="376" y="3116"/>
                  </a:cubicBezTo>
                  <a:cubicBezTo>
                    <a:pt x="475" y="3116"/>
                    <a:pt x="575" y="3071"/>
                    <a:pt x="643" y="2980"/>
                  </a:cubicBezTo>
                  <a:lnTo>
                    <a:pt x="2382" y="599"/>
                  </a:lnTo>
                  <a:cubicBezTo>
                    <a:pt x="2495" y="460"/>
                    <a:pt x="2470" y="246"/>
                    <a:pt x="2319" y="145"/>
                  </a:cubicBezTo>
                  <a:lnTo>
                    <a:pt x="2180" y="57"/>
                  </a:lnTo>
                  <a:cubicBezTo>
                    <a:pt x="2128" y="19"/>
                    <a:pt x="2067" y="1"/>
                    <a:pt x="2006" y="1"/>
                  </a:cubicBezTo>
                  <a:close/>
                </a:path>
              </a:pathLst>
            </a:custGeom>
            <a:solidFill>
              <a:srgbClr val="FF99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0" name="Google Shape;540;p9"/>
            <p:cNvSpPr/>
            <p:nvPr/>
          </p:nvSpPr>
          <p:spPr>
            <a:xfrm>
              <a:off x="5010075" y="2300475"/>
              <a:ext cx="60175" cy="79300"/>
            </a:xfrm>
            <a:custGeom>
              <a:rect b="b" l="l" r="r" t="t"/>
              <a:pathLst>
                <a:path extrusionOk="0" h="3172" w="2407">
                  <a:moveTo>
                    <a:pt x="500" y="0"/>
                  </a:moveTo>
                  <a:cubicBezTo>
                    <a:pt x="441" y="0"/>
                    <a:pt x="381" y="17"/>
                    <a:pt x="328" y="53"/>
                  </a:cubicBezTo>
                  <a:lnTo>
                    <a:pt x="202" y="128"/>
                  </a:lnTo>
                  <a:cubicBezTo>
                    <a:pt x="50" y="229"/>
                    <a:pt x="0" y="431"/>
                    <a:pt x="113" y="582"/>
                  </a:cubicBezTo>
                  <a:lnTo>
                    <a:pt x="1764" y="3039"/>
                  </a:lnTo>
                  <a:cubicBezTo>
                    <a:pt x="1826" y="3124"/>
                    <a:pt x="1927" y="3172"/>
                    <a:pt x="2027" y="3172"/>
                  </a:cubicBezTo>
                  <a:cubicBezTo>
                    <a:pt x="2090" y="3172"/>
                    <a:pt x="2152" y="3153"/>
                    <a:pt x="2205" y="3115"/>
                  </a:cubicBezTo>
                  <a:cubicBezTo>
                    <a:pt x="2356" y="3026"/>
                    <a:pt x="2407" y="2825"/>
                    <a:pt x="2306" y="2674"/>
                  </a:cubicBezTo>
                  <a:lnTo>
                    <a:pt x="769" y="153"/>
                  </a:lnTo>
                  <a:cubicBezTo>
                    <a:pt x="712" y="56"/>
                    <a:pt x="607" y="0"/>
                    <a:pt x="500" y="0"/>
                  </a:cubicBezTo>
                  <a:close/>
                </a:path>
              </a:pathLst>
            </a:custGeom>
            <a:solidFill>
              <a:srgbClr val="FF99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1" name="Google Shape;541;p9"/>
            <p:cNvSpPr/>
            <p:nvPr/>
          </p:nvSpPr>
          <p:spPr>
            <a:xfrm>
              <a:off x="5392175" y="2268775"/>
              <a:ext cx="49800" cy="84550"/>
            </a:xfrm>
            <a:custGeom>
              <a:rect b="b" l="l" r="r" t="t"/>
              <a:pathLst>
                <a:path extrusionOk="0" h="3382" w="1992">
                  <a:moveTo>
                    <a:pt x="1495" y="1"/>
                  </a:moveTo>
                  <a:cubicBezTo>
                    <a:pt x="1367" y="1"/>
                    <a:pt x="1246" y="74"/>
                    <a:pt x="1198" y="199"/>
                  </a:cubicBezTo>
                  <a:lnTo>
                    <a:pt x="64" y="2933"/>
                  </a:lnTo>
                  <a:cubicBezTo>
                    <a:pt x="1" y="3097"/>
                    <a:pt x="76" y="3286"/>
                    <a:pt x="240" y="3349"/>
                  </a:cubicBezTo>
                  <a:cubicBezTo>
                    <a:pt x="287" y="3371"/>
                    <a:pt x="335" y="3381"/>
                    <a:pt x="383" y="3381"/>
                  </a:cubicBezTo>
                  <a:cubicBezTo>
                    <a:pt x="502" y="3381"/>
                    <a:pt x="615" y="3315"/>
                    <a:pt x="669" y="3198"/>
                  </a:cubicBezTo>
                  <a:lnTo>
                    <a:pt x="1916" y="527"/>
                  </a:lnTo>
                  <a:cubicBezTo>
                    <a:pt x="1992" y="363"/>
                    <a:pt x="1929" y="161"/>
                    <a:pt x="1765" y="98"/>
                  </a:cubicBezTo>
                  <a:lnTo>
                    <a:pt x="1614" y="23"/>
                  </a:lnTo>
                  <a:cubicBezTo>
                    <a:pt x="1575" y="8"/>
                    <a:pt x="1535" y="1"/>
                    <a:pt x="1495" y="1"/>
                  </a:cubicBezTo>
                  <a:close/>
                </a:path>
              </a:pathLst>
            </a:custGeom>
            <a:solidFill>
              <a:srgbClr val="FF99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2" name="Google Shape;542;p9"/>
            <p:cNvSpPr/>
            <p:nvPr/>
          </p:nvSpPr>
          <p:spPr>
            <a:xfrm>
              <a:off x="5085975" y="2261900"/>
              <a:ext cx="47275" cy="85675"/>
            </a:xfrm>
            <a:custGeom>
              <a:rect b="b" l="l" r="r" t="t"/>
              <a:pathLst>
                <a:path extrusionOk="0" h="3427" w="1891">
                  <a:moveTo>
                    <a:pt x="508" y="0"/>
                  </a:moveTo>
                  <a:cubicBezTo>
                    <a:pt x="470" y="0"/>
                    <a:pt x="430" y="7"/>
                    <a:pt x="391" y="20"/>
                  </a:cubicBezTo>
                  <a:lnTo>
                    <a:pt x="253" y="83"/>
                  </a:lnTo>
                  <a:cubicBezTo>
                    <a:pt x="89" y="146"/>
                    <a:pt x="1" y="335"/>
                    <a:pt x="76" y="499"/>
                  </a:cubicBezTo>
                  <a:lnTo>
                    <a:pt x="1211" y="3234"/>
                  </a:lnTo>
                  <a:cubicBezTo>
                    <a:pt x="1266" y="3354"/>
                    <a:pt x="1383" y="3427"/>
                    <a:pt x="1506" y="3427"/>
                  </a:cubicBezTo>
                  <a:cubicBezTo>
                    <a:pt x="1551" y="3427"/>
                    <a:pt x="1596" y="3418"/>
                    <a:pt x="1639" y="3397"/>
                  </a:cubicBezTo>
                  <a:cubicBezTo>
                    <a:pt x="1803" y="3347"/>
                    <a:pt x="1891" y="3158"/>
                    <a:pt x="1828" y="2994"/>
                  </a:cubicBezTo>
                  <a:lnTo>
                    <a:pt x="807" y="209"/>
                  </a:lnTo>
                  <a:cubicBezTo>
                    <a:pt x="768" y="82"/>
                    <a:pt x="644" y="0"/>
                    <a:pt x="508" y="0"/>
                  </a:cubicBezTo>
                  <a:close/>
                </a:path>
              </a:pathLst>
            </a:custGeom>
            <a:solidFill>
              <a:srgbClr val="FF99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3" name="Google Shape;543;p9"/>
            <p:cNvSpPr/>
            <p:nvPr/>
          </p:nvSpPr>
          <p:spPr>
            <a:xfrm>
              <a:off x="5324775" y="2242575"/>
              <a:ext cx="35625" cy="88725"/>
            </a:xfrm>
            <a:custGeom>
              <a:rect b="b" l="l" r="r" t="t"/>
              <a:pathLst>
                <a:path extrusionOk="0" h="3549" w="1425">
                  <a:moveTo>
                    <a:pt x="898" y="0"/>
                  </a:moveTo>
                  <a:cubicBezTo>
                    <a:pt x="754" y="0"/>
                    <a:pt x="626" y="104"/>
                    <a:pt x="605" y="252"/>
                  </a:cubicBezTo>
                  <a:lnTo>
                    <a:pt x="38" y="3162"/>
                  </a:lnTo>
                  <a:cubicBezTo>
                    <a:pt x="0" y="3326"/>
                    <a:pt x="114" y="3503"/>
                    <a:pt x="290" y="3540"/>
                  </a:cubicBezTo>
                  <a:lnTo>
                    <a:pt x="303" y="3540"/>
                  </a:lnTo>
                  <a:cubicBezTo>
                    <a:pt x="326" y="3546"/>
                    <a:pt x="349" y="3548"/>
                    <a:pt x="372" y="3548"/>
                  </a:cubicBezTo>
                  <a:cubicBezTo>
                    <a:pt x="513" y="3548"/>
                    <a:pt x="648" y="3453"/>
                    <a:pt x="681" y="3301"/>
                  </a:cubicBezTo>
                  <a:lnTo>
                    <a:pt x="1386" y="428"/>
                  </a:lnTo>
                  <a:cubicBezTo>
                    <a:pt x="1424" y="252"/>
                    <a:pt x="1323" y="75"/>
                    <a:pt x="1147" y="37"/>
                  </a:cubicBezTo>
                  <a:lnTo>
                    <a:pt x="983" y="12"/>
                  </a:lnTo>
                  <a:cubicBezTo>
                    <a:pt x="955" y="4"/>
                    <a:pt x="926" y="0"/>
                    <a:pt x="898" y="0"/>
                  </a:cubicBezTo>
                  <a:close/>
                </a:path>
              </a:pathLst>
            </a:custGeom>
            <a:solidFill>
              <a:srgbClr val="FF99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4" name="Google Shape;544;p9"/>
            <p:cNvSpPr/>
            <p:nvPr/>
          </p:nvSpPr>
          <p:spPr>
            <a:xfrm>
              <a:off x="5168825" y="2239225"/>
              <a:ext cx="32475" cy="89225"/>
            </a:xfrm>
            <a:custGeom>
              <a:rect b="b" l="l" r="r" t="t"/>
              <a:pathLst>
                <a:path extrusionOk="0" h="3569" w="1299">
                  <a:moveTo>
                    <a:pt x="509" y="1"/>
                  </a:moveTo>
                  <a:cubicBezTo>
                    <a:pt x="487" y="1"/>
                    <a:pt x="465" y="3"/>
                    <a:pt x="442" y="8"/>
                  </a:cubicBezTo>
                  <a:lnTo>
                    <a:pt x="291" y="33"/>
                  </a:lnTo>
                  <a:cubicBezTo>
                    <a:pt x="114" y="58"/>
                    <a:pt x="1" y="234"/>
                    <a:pt x="39" y="411"/>
                  </a:cubicBezTo>
                  <a:lnTo>
                    <a:pt x="618" y="3309"/>
                  </a:lnTo>
                  <a:cubicBezTo>
                    <a:pt x="640" y="3463"/>
                    <a:pt x="777" y="3568"/>
                    <a:pt x="928" y="3568"/>
                  </a:cubicBezTo>
                  <a:cubicBezTo>
                    <a:pt x="951" y="3568"/>
                    <a:pt x="973" y="3566"/>
                    <a:pt x="996" y="3561"/>
                  </a:cubicBezTo>
                  <a:cubicBezTo>
                    <a:pt x="1173" y="3536"/>
                    <a:pt x="1299" y="3372"/>
                    <a:pt x="1261" y="3196"/>
                  </a:cubicBezTo>
                  <a:lnTo>
                    <a:pt x="820" y="272"/>
                  </a:lnTo>
                  <a:cubicBezTo>
                    <a:pt x="798" y="117"/>
                    <a:pt x="668" y="1"/>
                    <a:pt x="509" y="1"/>
                  </a:cubicBezTo>
                  <a:close/>
                </a:path>
              </a:pathLst>
            </a:custGeom>
            <a:solidFill>
              <a:srgbClr val="FF99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5" name="Google Shape;545;p9"/>
            <p:cNvSpPr/>
            <p:nvPr/>
          </p:nvSpPr>
          <p:spPr>
            <a:xfrm>
              <a:off x="5252000" y="2231525"/>
              <a:ext cx="19875" cy="90125"/>
            </a:xfrm>
            <a:custGeom>
              <a:rect b="b" l="l" r="r" t="t"/>
              <a:pathLst>
                <a:path extrusionOk="0" h="3605" w="795">
                  <a:moveTo>
                    <a:pt x="316" y="1"/>
                  </a:moveTo>
                  <a:cubicBezTo>
                    <a:pt x="139" y="1"/>
                    <a:pt x="1" y="152"/>
                    <a:pt x="1" y="328"/>
                  </a:cubicBezTo>
                  <a:lnTo>
                    <a:pt x="51" y="3289"/>
                  </a:lnTo>
                  <a:cubicBezTo>
                    <a:pt x="51" y="3466"/>
                    <a:pt x="190" y="3604"/>
                    <a:pt x="379" y="3604"/>
                  </a:cubicBezTo>
                  <a:cubicBezTo>
                    <a:pt x="555" y="3604"/>
                    <a:pt x="694" y="3466"/>
                    <a:pt x="706" y="3289"/>
                  </a:cubicBezTo>
                  <a:lnTo>
                    <a:pt x="794" y="328"/>
                  </a:lnTo>
                  <a:cubicBezTo>
                    <a:pt x="794" y="152"/>
                    <a:pt x="656" y="1"/>
                    <a:pt x="479" y="1"/>
                  </a:cubicBezTo>
                  <a:close/>
                </a:path>
              </a:pathLst>
            </a:custGeom>
            <a:solidFill>
              <a:srgbClr val="FF99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6" name="Google Shape;546;p9"/>
            <p:cNvSpPr/>
            <p:nvPr/>
          </p:nvSpPr>
          <p:spPr>
            <a:xfrm>
              <a:off x="5218300" y="2653400"/>
              <a:ext cx="95775" cy="73575"/>
            </a:xfrm>
            <a:custGeom>
              <a:rect b="b" l="l" r="r" t="t"/>
              <a:pathLst>
                <a:path extrusionOk="0" h="2943" w="3831">
                  <a:moveTo>
                    <a:pt x="1923" y="0"/>
                  </a:moveTo>
                  <a:cubicBezTo>
                    <a:pt x="1629" y="0"/>
                    <a:pt x="1331" y="89"/>
                    <a:pt x="1071" y="275"/>
                  </a:cubicBezTo>
                  <a:cubicBezTo>
                    <a:pt x="0" y="1019"/>
                    <a:pt x="378" y="2695"/>
                    <a:pt x="1676" y="2922"/>
                  </a:cubicBezTo>
                  <a:cubicBezTo>
                    <a:pt x="1762" y="2936"/>
                    <a:pt x="1847" y="2943"/>
                    <a:pt x="1930" y="2943"/>
                  </a:cubicBezTo>
                  <a:cubicBezTo>
                    <a:pt x="3077" y="2943"/>
                    <a:pt x="3830" y="1616"/>
                    <a:pt x="3125" y="628"/>
                  </a:cubicBezTo>
                  <a:cubicBezTo>
                    <a:pt x="2840" y="220"/>
                    <a:pt x="2386" y="0"/>
                    <a:pt x="192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7" name="Google Shape;547;p9"/>
            <p:cNvSpPr/>
            <p:nvPr/>
          </p:nvSpPr>
          <p:spPr>
            <a:xfrm>
              <a:off x="5122200" y="2485750"/>
              <a:ext cx="158175" cy="217850"/>
            </a:xfrm>
            <a:custGeom>
              <a:rect b="b" l="l" r="r" t="t"/>
              <a:pathLst>
                <a:path extrusionOk="0" h="8714" w="6327">
                  <a:moveTo>
                    <a:pt x="1" y="0"/>
                  </a:moveTo>
                  <a:lnTo>
                    <a:pt x="5558" y="8569"/>
                  </a:lnTo>
                  <a:cubicBezTo>
                    <a:pt x="5613" y="8663"/>
                    <a:pt x="5717" y="8714"/>
                    <a:pt x="5824" y="8714"/>
                  </a:cubicBezTo>
                  <a:cubicBezTo>
                    <a:pt x="5889" y="8714"/>
                    <a:pt x="5955" y="8695"/>
                    <a:pt x="6012" y="8657"/>
                  </a:cubicBezTo>
                  <a:lnTo>
                    <a:pt x="6138" y="8569"/>
                  </a:lnTo>
                  <a:cubicBezTo>
                    <a:pt x="6289" y="8456"/>
                    <a:pt x="6327" y="8254"/>
                    <a:pt x="6213" y="8103"/>
                  </a:cubicBez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8" name="Google Shape;548;p9"/>
            <p:cNvSpPr/>
            <p:nvPr/>
          </p:nvSpPr>
          <p:spPr>
            <a:xfrm>
              <a:off x="5612075" y="2674425"/>
              <a:ext cx="90125" cy="19575"/>
            </a:xfrm>
            <a:custGeom>
              <a:rect b="b" l="l" r="r" t="t"/>
              <a:pathLst>
                <a:path extrusionOk="0" h="783" w="3605">
                  <a:moveTo>
                    <a:pt x="3288" y="1"/>
                  </a:moveTo>
                  <a:cubicBezTo>
                    <a:pt x="3280" y="1"/>
                    <a:pt x="3272" y="1"/>
                    <a:pt x="3264" y="1"/>
                  </a:cubicBezTo>
                  <a:lnTo>
                    <a:pt x="315" y="127"/>
                  </a:lnTo>
                  <a:cubicBezTo>
                    <a:pt x="139" y="127"/>
                    <a:pt x="0" y="279"/>
                    <a:pt x="0" y="455"/>
                  </a:cubicBezTo>
                  <a:lnTo>
                    <a:pt x="0" y="468"/>
                  </a:lnTo>
                  <a:cubicBezTo>
                    <a:pt x="13" y="644"/>
                    <a:pt x="152" y="783"/>
                    <a:pt x="328" y="783"/>
                  </a:cubicBezTo>
                  <a:lnTo>
                    <a:pt x="3277" y="783"/>
                  </a:lnTo>
                  <a:cubicBezTo>
                    <a:pt x="3466" y="783"/>
                    <a:pt x="3604" y="631"/>
                    <a:pt x="3604" y="442"/>
                  </a:cubicBezTo>
                  <a:lnTo>
                    <a:pt x="3604" y="316"/>
                  </a:lnTo>
                  <a:cubicBezTo>
                    <a:pt x="3604" y="135"/>
                    <a:pt x="3465" y="1"/>
                    <a:pt x="3288" y="1"/>
                  </a:cubicBezTo>
                  <a:close/>
                </a:path>
              </a:pathLst>
            </a:custGeom>
            <a:solidFill>
              <a:srgbClr val="FFD6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9" name="Google Shape;549;p9"/>
            <p:cNvSpPr/>
            <p:nvPr/>
          </p:nvSpPr>
          <p:spPr>
            <a:xfrm>
              <a:off x="4811600" y="2666250"/>
              <a:ext cx="90125" cy="19575"/>
            </a:xfrm>
            <a:custGeom>
              <a:rect b="b" l="l" r="r" t="t"/>
              <a:pathLst>
                <a:path extrusionOk="0" h="783" w="3605">
                  <a:moveTo>
                    <a:pt x="353" y="1"/>
                  </a:moveTo>
                  <a:cubicBezTo>
                    <a:pt x="164" y="1"/>
                    <a:pt x="13" y="139"/>
                    <a:pt x="13" y="316"/>
                  </a:cubicBezTo>
                  <a:lnTo>
                    <a:pt x="13" y="454"/>
                  </a:lnTo>
                  <a:cubicBezTo>
                    <a:pt x="0" y="643"/>
                    <a:pt x="152" y="782"/>
                    <a:pt x="328" y="782"/>
                  </a:cubicBezTo>
                  <a:lnTo>
                    <a:pt x="3277" y="782"/>
                  </a:lnTo>
                  <a:cubicBezTo>
                    <a:pt x="3453" y="782"/>
                    <a:pt x="3604" y="643"/>
                    <a:pt x="3604" y="467"/>
                  </a:cubicBezTo>
                  <a:cubicBezTo>
                    <a:pt x="3604" y="291"/>
                    <a:pt x="3466" y="139"/>
                    <a:pt x="3289" y="127"/>
                  </a:cubicBezTo>
                  <a:lnTo>
                    <a:pt x="353" y="1"/>
                  </a:lnTo>
                  <a:close/>
                </a:path>
              </a:pathLst>
            </a:custGeom>
            <a:solidFill>
              <a:srgbClr val="00CF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50" name="Google Shape;550;p9"/>
          <p:cNvSpPr txBox="1"/>
          <p:nvPr>
            <p:ph idx="2" type="ctrTitle"/>
          </p:nvPr>
        </p:nvSpPr>
        <p:spPr>
          <a:xfrm>
            <a:off x="3623779" y="1723006"/>
            <a:ext cx="1881300" cy="4215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800"/>
              <a:buNone/>
            </a:pPr>
            <a:r>
              <a:rPr lang="en" sz="1600">
                <a:solidFill>
                  <a:schemeClr val="accent2"/>
                </a:solidFill>
              </a:rPr>
              <a:t>Similar RMSE</a:t>
            </a:r>
            <a:endParaRPr sz="1600">
              <a:solidFill>
                <a:schemeClr val="accent2"/>
              </a:solidFill>
            </a:endParaRPr>
          </a:p>
        </p:txBody>
      </p:sp>
      <p:sp>
        <p:nvSpPr>
          <p:cNvPr id="551" name="Google Shape;551;p9"/>
          <p:cNvSpPr txBox="1"/>
          <p:nvPr>
            <p:ph type="ctrTitle"/>
          </p:nvPr>
        </p:nvSpPr>
        <p:spPr>
          <a:xfrm>
            <a:off x="1011829" y="1723006"/>
            <a:ext cx="1881300" cy="4215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800"/>
              <a:buNone/>
            </a:pPr>
            <a:r>
              <a:rPr lang="en" sz="1600">
                <a:solidFill>
                  <a:schemeClr val="accent1"/>
                </a:solidFill>
              </a:rPr>
              <a:t>Higher RMSE</a:t>
            </a:r>
            <a:endParaRPr sz="1600">
              <a:solidFill>
                <a:schemeClr val="accent1"/>
              </a:solidFill>
            </a:endParaRPr>
          </a:p>
        </p:txBody>
      </p:sp>
      <p:sp>
        <p:nvSpPr>
          <p:cNvPr id="552" name="Google Shape;552;p9"/>
          <p:cNvSpPr txBox="1"/>
          <p:nvPr>
            <p:ph idx="4" type="ctrTitle"/>
          </p:nvPr>
        </p:nvSpPr>
        <p:spPr>
          <a:xfrm>
            <a:off x="6245202" y="1723006"/>
            <a:ext cx="1881300" cy="4215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800"/>
              <a:buNone/>
            </a:pPr>
            <a:r>
              <a:rPr lang="en" sz="1600">
                <a:solidFill>
                  <a:schemeClr val="accent3"/>
                </a:solidFill>
              </a:rPr>
              <a:t>Lower RMSE</a:t>
            </a:r>
            <a:endParaRPr sz="1600">
              <a:solidFill>
                <a:schemeClr val="accent3"/>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6" name="Shape 556"/>
        <p:cNvGrpSpPr/>
        <p:nvPr/>
      </p:nvGrpSpPr>
      <p:grpSpPr>
        <a:xfrm>
          <a:off x="0" y="0"/>
          <a:ext cx="0" cy="0"/>
          <a:chOff x="0" y="0"/>
          <a:chExt cx="0" cy="0"/>
        </a:xfrm>
      </p:grpSpPr>
      <p:sp>
        <p:nvSpPr>
          <p:cNvPr id="557" name="Google Shape;557;p10"/>
          <p:cNvSpPr txBox="1"/>
          <p:nvPr>
            <p:ph type="ctrTitle"/>
          </p:nvPr>
        </p:nvSpPr>
        <p:spPr>
          <a:xfrm>
            <a:off x="2130460" y="2700025"/>
            <a:ext cx="2767565" cy="8373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1200"/>
              <a:buNone/>
            </a:pPr>
            <a:r>
              <a:rPr lang="en"/>
              <a:t>Journey &amp; Discovery</a:t>
            </a:r>
            <a:endParaRPr/>
          </a:p>
        </p:txBody>
      </p:sp>
      <p:sp>
        <p:nvSpPr>
          <p:cNvPr id="558" name="Google Shape;558;p10"/>
          <p:cNvSpPr/>
          <p:nvPr/>
        </p:nvSpPr>
        <p:spPr>
          <a:xfrm>
            <a:off x="5782875" y="1868575"/>
            <a:ext cx="1085100" cy="10851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9" name="Google Shape;559;p10"/>
          <p:cNvSpPr txBox="1"/>
          <p:nvPr>
            <p:ph idx="2" type="title"/>
          </p:nvPr>
        </p:nvSpPr>
        <p:spPr>
          <a:xfrm>
            <a:off x="5834900" y="2122225"/>
            <a:ext cx="981000" cy="577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4800"/>
              <a:buNone/>
            </a:pPr>
            <a:r>
              <a:rPr lang="en">
                <a:solidFill>
                  <a:schemeClr val="dk2"/>
                </a:solidFill>
              </a:rPr>
              <a:t>02</a:t>
            </a:r>
            <a:endParaRPr>
              <a:solidFill>
                <a:schemeClr val="dk2"/>
              </a:solidFill>
            </a:endParaRPr>
          </a:p>
        </p:txBody>
      </p:sp>
      <p:sp>
        <p:nvSpPr>
          <p:cNvPr id="560" name="Google Shape;560;p10"/>
          <p:cNvSpPr/>
          <p:nvPr/>
        </p:nvSpPr>
        <p:spPr>
          <a:xfrm>
            <a:off x="1370476" y="3869000"/>
            <a:ext cx="6279992" cy="104326"/>
          </a:xfrm>
          <a:custGeom>
            <a:rect b="b" l="l" r="r" t="t"/>
            <a:pathLst>
              <a:path extrusionOk="0" h="2382" w="143387">
                <a:moveTo>
                  <a:pt x="1185" y="0"/>
                </a:moveTo>
                <a:cubicBezTo>
                  <a:pt x="530" y="0"/>
                  <a:pt x="1" y="529"/>
                  <a:pt x="1" y="1184"/>
                </a:cubicBezTo>
                <a:cubicBezTo>
                  <a:pt x="1" y="1840"/>
                  <a:pt x="530" y="2382"/>
                  <a:pt x="1185" y="2382"/>
                </a:cubicBezTo>
                <a:lnTo>
                  <a:pt x="142189" y="2382"/>
                </a:lnTo>
                <a:cubicBezTo>
                  <a:pt x="142844" y="2382"/>
                  <a:pt x="143386" y="1840"/>
                  <a:pt x="143386" y="1184"/>
                </a:cubicBezTo>
                <a:cubicBezTo>
                  <a:pt x="143386" y="529"/>
                  <a:pt x="142844" y="0"/>
                  <a:pt x="142189"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1" name="Google Shape;561;p10"/>
          <p:cNvSpPr/>
          <p:nvPr/>
        </p:nvSpPr>
        <p:spPr>
          <a:xfrm>
            <a:off x="1369950" y="3869000"/>
            <a:ext cx="5074478" cy="104326"/>
          </a:xfrm>
          <a:custGeom>
            <a:rect b="b" l="l" r="r" t="t"/>
            <a:pathLst>
              <a:path extrusionOk="0" h="2382" w="87904">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562" name="Google Shape;562;p10"/>
          <p:cNvCxnSpPr>
            <a:stCxn id="558" idx="2"/>
          </p:cNvCxnSpPr>
          <p:nvPr/>
        </p:nvCxnSpPr>
        <p:spPr>
          <a:xfrm>
            <a:off x="6325425" y="2953675"/>
            <a:ext cx="0" cy="978000"/>
          </a:xfrm>
          <a:prstGeom prst="straightConnector1">
            <a:avLst/>
          </a:prstGeom>
          <a:noFill/>
          <a:ln cap="flat" cmpd="sng" w="19050">
            <a:solidFill>
              <a:schemeClr val="accent3"/>
            </a:solidFill>
            <a:prstDash val="solid"/>
            <a:round/>
            <a:headEnd len="sm" w="sm" type="none"/>
            <a:tailEnd len="sm" w="sm" type="none"/>
          </a:ln>
        </p:spPr>
      </p:cxn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6" name="Shape 566"/>
        <p:cNvGrpSpPr/>
        <p:nvPr/>
      </p:nvGrpSpPr>
      <p:grpSpPr>
        <a:xfrm>
          <a:off x="0" y="0"/>
          <a:ext cx="0" cy="0"/>
          <a:chOff x="0" y="0"/>
          <a:chExt cx="0" cy="0"/>
        </a:xfrm>
      </p:grpSpPr>
      <p:cxnSp>
        <p:nvCxnSpPr>
          <p:cNvPr id="567" name="Google Shape;567;p12"/>
          <p:cNvCxnSpPr/>
          <p:nvPr/>
        </p:nvCxnSpPr>
        <p:spPr>
          <a:xfrm>
            <a:off x="1551088" y="2404550"/>
            <a:ext cx="0" cy="455100"/>
          </a:xfrm>
          <a:prstGeom prst="straightConnector1">
            <a:avLst/>
          </a:prstGeom>
          <a:noFill/>
          <a:ln cap="flat" cmpd="sng" w="19050">
            <a:solidFill>
              <a:schemeClr val="lt2"/>
            </a:solidFill>
            <a:prstDash val="solid"/>
            <a:round/>
            <a:headEnd len="sm" w="sm" type="none"/>
            <a:tailEnd len="sm" w="sm" type="none"/>
          </a:ln>
        </p:spPr>
      </p:cxnSp>
      <p:cxnSp>
        <p:nvCxnSpPr>
          <p:cNvPr id="568" name="Google Shape;568;p12"/>
          <p:cNvCxnSpPr/>
          <p:nvPr/>
        </p:nvCxnSpPr>
        <p:spPr>
          <a:xfrm>
            <a:off x="3587838" y="2976550"/>
            <a:ext cx="0" cy="455100"/>
          </a:xfrm>
          <a:prstGeom prst="straightConnector1">
            <a:avLst/>
          </a:prstGeom>
          <a:noFill/>
          <a:ln cap="flat" cmpd="sng" w="19050">
            <a:solidFill>
              <a:schemeClr val="lt2"/>
            </a:solidFill>
            <a:prstDash val="solid"/>
            <a:round/>
            <a:headEnd len="sm" w="sm" type="none"/>
            <a:tailEnd len="sm" w="sm" type="none"/>
          </a:ln>
        </p:spPr>
      </p:cxnSp>
      <p:cxnSp>
        <p:nvCxnSpPr>
          <p:cNvPr id="569" name="Google Shape;569;p12"/>
          <p:cNvCxnSpPr/>
          <p:nvPr/>
        </p:nvCxnSpPr>
        <p:spPr>
          <a:xfrm>
            <a:off x="5624588" y="2404550"/>
            <a:ext cx="0" cy="455100"/>
          </a:xfrm>
          <a:prstGeom prst="straightConnector1">
            <a:avLst/>
          </a:prstGeom>
          <a:noFill/>
          <a:ln cap="flat" cmpd="sng" w="19050">
            <a:solidFill>
              <a:schemeClr val="lt2"/>
            </a:solidFill>
            <a:prstDash val="solid"/>
            <a:round/>
            <a:headEnd len="sm" w="sm" type="none"/>
            <a:tailEnd len="sm" w="sm" type="none"/>
          </a:ln>
        </p:spPr>
      </p:cxnSp>
      <p:cxnSp>
        <p:nvCxnSpPr>
          <p:cNvPr id="570" name="Google Shape;570;p12"/>
          <p:cNvCxnSpPr/>
          <p:nvPr/>
        </p:nvCxnSpPr>
        <p:spPr>
          <a:xfrm>
            <a:off x="7661338" y="2976550"/>
            <a:ext cx="0" cy="455100"/>
          </a:xfrm>
          <a:prstGeom prst="straightConnector1">
            <a:avLst/>
          </a:prstGeom>
          <a:noFill/>
          <a:ln cap="flat" cmpd="sng" w="19050">
            <a:solidFill>
              <a:schemeClr val="lt2"/>
            </a:solidFill>
            <a:prstDash val="solid"/>
            <a:round/>
            <a:headEnd len="sm" w="sm" type="none"/>
            <a:tailEnd len="sm" w="sm" type="none"/>
          </a:ln>
        </p:spPr>
      </p:cxnSp>
      <p:sp>
        <p:nvSpPr>
          <p:cNvPr id="571" name="Google Shape;571;p12"/>
          <p:cNvSpPr txBox="1"/>
          <p:nvPr>
            <p:ph type="ctrTitle"/>
          </p:nvPr>
        </p:nvSpPr>
        <p:spPr>
          <a:xfrm>
            <a:off x="618825" y="411675"/>
            <a:ext cx="4727700" cy="5778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en"/>
              <a:t>OUR JOURNEY</a:t>
            </a:r>
            <a:endParaRPr/>
          </a:p>
        </p:txBody>
      </p:sp>
      <p:cxnSp>
        <p:nvCxnSpPr>
          <p:cNvPr id="572" name="Google Shape;572;p12"/>
          <p:cNvCxnSpPr/>
          <p:nvPr/>
        </p:nvCxnSpPr>
        <p:spPr>
          <a:xfrm>
            <a:off x="1034400" y="2918100"/>
            <a:ext cx="7075200" cy="0"/>
          </a:xfrm>
          <a:prstGeom prst="straightConnector1">
            <a:avLst/>
          </a:prstGeom>
          <a:noFill/>
          <a:ln cap="flat" cmpd="sng" w="19050">
            <a:solidFill>
              <a:schemeClr val="lt2"/>
            </a:solidFill>
            <a:prstDash val="solid"/>
            <a:round/>
            <a:headEnd len="sm" w="sm" type="none"/>
            <a:tailEnd len="sm" w="sm" type="none"/>
          </a:ln>
        </p:spPr>
      </p:cxnSp>
      <p:grpSp>
        <p:nvGrpSpPr>
          <p:cNvPr id="573" name="Google Shape;573;p12"/>
          <p:cNvGrpSpPr/>
          <p:nvPr/>
        </p:nvGrpSpPr>
        <p:grpSpPr>
          <a:xfrm>
            <a:off x="1372725" y="2731350"/>
            <a:ext cx="373500" cy="373500"/>
            <a:chOff x="1372725" y="1912500"/>
            <a:chExt cx="373500" cy="373500"/>
          </a:xfrm>
        </p:grpSpPr>
        <p:sp>
          <p:nvSpPr>
            <p:cNvPr id="574" name="Google Shape;574;p12"/>
            <p:cNvSpPr/>
            <p:nvPr/>
          </p:nvSpPr>
          <p:spPr>
            <a:xfrm>
              <a:off x="1464063" y="2003850"/>
              <a:ext cx="190800" cy="190800"/>
            </a:xfrm>
            <a:prstGeom prst="ellips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5" name="Google Shape;575;p12"/>
            <p:cNvSpPr/>
            <p:nvPr/>
          </p:nvSpPr>
          <p:spPr>
            <a:xfrm>
              <a:off x="1372725" y="1912500"/>
              <a:ext cx="373500" cy="373500"/>
            </a:xfrm>
            <a:prstGeom prst="donut">
              <a:avLst>
                <a:gd fmla="val 10193" name="adj"/>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76" name="Google Shape;576;p12"/>
          <p:cNvGrpSpPr/>
          <p:nvPr/>
        </p:nvGrpSpPr>
        <p:grpSpPr>
          <a:xfrm>
            <a:off x="3401092" y="2731350"/>
            <a:ext cx="373500" cy="373500"/>
            <a:chOff x="3212675" y="1912500"/>
            <a:chExt cx="373500" cy="373500"/>
          </a:xfrm>
        </p:grpSpPr>
        <p:sp>
          <p:nvSpPr>
            <p:cNvPr id="577" name="Google Shape;577;p12"/>
            <p:cNvSpPr/>
            <p:nvPr/>
          </p:nvSpPr>
          <p:spPr>
            <a:xfrm>
              <a:off x="3304013" y="2003850"/>
              <a:ext cx="190800" cy="190800"/>
            </a:xfrm>
            <a:prstGeom prst="ellips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8" name="Google Shape;578;p12"/>
            <p:cNvSpPr/>
            <p:nvPr/>
          </p:nvSpPr>
          <p:spPr>
            <a:xfrm>
              <a:off x="3212675" y="1912500"/>
              <a:ext cx="373500" cy="373500"/>
            </a:xfrm>
            <a:prstGeom prst="donut">
              <a:avLst>
                <a:gd fmla="val 10193"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79" name="Google Shape;579;p12"/>
          <p:cNvGrpSpPr/>
          <p:nvPr/>
        </p:nvGrpSpPr>
        <p:grpSpPr>
          <a:xfrm>
            <a:off x="5429458" y="2731350"/>
            <a:ext cx="373500" cy="373500"/>
            <a:chOff x="5557850" y="1912500"/>
            <a:chExt cx="373500" cy="373500"/>
          </a:xfrm>
        </p:grpSpPr>
        <p:sp>
          <p:nvSpPr>
            <p:cNvPr id="580" name="Google Shape;580;p12"/>
            <p:cNvSpPr/>
            <p:nvPr/>
          </p:nvSpPr>
          <p:spPr>
            <a:xfrm>
              <a:off x="5649188" y="2003850"/>
              <a:ext cx="190800" cy="190800"/>
            </a:xfrm>
            <a:prstGeom prst="ellips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1" name="Google Shape;581;p12"/>
            <p:cNvSpPr/>
            <p:nvPr/>
          </p:nvSpPr>
          <p:spPr>
            <a:xfrm>
              <a:off x="5557850" y="1912500"/>
              <a:ext cx="373500" cy="373500"/>
            </a:xfrm>
            <a:prstGeom prst="donut">
              <a:avLst>
                <a:gd fmla="val 10193" name="adj"/>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82" name="Google Shape;582;p12"/>
          <p:cNvGrpSpPr/>
          <p:nvPr/>
        </p:nvGrpSpPr>
        <p:grpSpPr>
          <a:xfrm>
            <a:off x="7457825" y="2731350"/>
            <a:ext cx="373500" cy="373500"/>
            <a:chOff x="7457825" y="1912500"/>
            <a:chExt cx="373500" cy="373500"/>
          </a:xfrm>
        </p:grpSpPr>
        <p:sp>
          <p:nvSpPr>
            <p:cNvPr id="583" name="Google Shape;583;p12"/>
            <p:cNvSpPr/>
            <p:nvPr/>
          </p:nvSpPr>
          <p:spPr>
            <a:xfrm>
              <a:off x="7549163" y="2003850"/>
              <a:ext cx="190800" cy="190800"/>
            </a:xfrm>
            <a:prstGeom prst="ellips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4" name="Google Shape;584;p12"/>
            <p:cNvSpPr/>
            <p:nvPr/>
          </p:nvSpPr>
          <p:spPr>
            <a:xfrm>
              <a:off x="7457825" y="1912500"/>
              <a:ext cx="373500" cy="373500"/>
            </a:xfrm>
            <a:prstGeom prst="donut">
              <a:avLst>
                <a:gd fmla="val 10193" name="adj"/>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85" name="Google Shape;585;p12"/>
          <p:cNvSpPr txBox="1"/>
          <p:nvPr>
            <p:ph idx="4294967295" type="ctrTitle"/>
          </p:nvPr>
        </p:nvSpPr>
        <p:spPr>
          <a:xfrm>
            <a:off x="610450" y="1977263"/>
            <a:ext cx="1881300" cy="427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lt1"/>
              </a:buClr>
              <a:buSzPts val="2800"/>
              <a:buFont typeface="Share Tech"/>
              <a:buNone/>
            </a:pPr>
            <a:r>
              <a:rPr b="0" i="0" lang="en" sz="1800" u="none" cap="none" strike="noStrike">
                <a:solidFill>
                  <a:schemeClr val="lt1"/>
                </a:solidFill>
                <a:latin typeface="Share Tech"/>
                <a:ea typeface="Share Tech"/>
                <a:cs typeface="Share Tech"/>
                <a:sym typeface="Share Tech"/>
              </a:rPr>
              <a:t>DATA GATHERING</a:t>
            </a:r>
            <a:endParaRPr b="0" i="0" sz="1800" u="none" cap="none" strike="noStrike">
              <a:solidFill>
                <a:schemeClr val="lt1"/>
              </a:solidFill>
              <a:latin typeface="Share Tech"/>
              <a:ea typeface="Share Tech"/>
              <a:cs typeface="Share Tech"/>
              <a:sym typeface="Share Tech"/>
            </a:endParaRPr>
          </a:p>
        </p:txBody>
      </p:sp>
      <p:sp>
        <p:nvSpPr>
          <p:cNvPr id="586" name="Google Shape;586;p12"/>
          <p:cNvSpPr txBox="1"/>
          <p:nvPr>
            <p:ph idx="4294967295" type="subTitle"/>
          </p:nvPr>
        </p:nvSpPr>
        <p:spPr>
          <a:xfrm>
            <a:off x="487421" y="1489956"/>
            <a:ext cx="2109899" cy="6447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chemeClr val="lt1"/>
              </a:buClr>
              <a:buSzPts val="1800"/>
              <a:buFont typeface="Maven Pro"/>
              <a:buNone/>
            </a:pPr>
            <a:r>
              <a:rPr b="0" i="0" lang="en" sz="1400" u="none" cap="none" strike="noStrike">
                <a:solidFill>
                  <a:schemeClr val="lt1"/>
                </a:solidFill>
                <a:latin typeface="Maven Pro"/>
                <a:ea typeface="Maven Pro"/>
                <a:cs typeface="Maven Pro"/>
                <a:sym typeface="Maven Pro"/>
              </a:rPr>
              <a:t>Collect and join data from different sources </a:t>
            </a:r>
            <a:endParaRPr b="0" i="0" sz="1400" u="none" cap="none" strike="noStrike">
              <a:solidFill>
                <a:schemeClr val="lt1"/>
              </a:solidFill>
              <a:latin typeface="Maven Pro"/>
              <a:ea typeface="Maven Pro"/>
              <a:cs typeface="Maven Pro"/>
              <a:sym typeface="Maven Pro"/>
            </a:endParaRPr>
          </a:p>
        </p:txBody>
      </p:sp>
      <p:sp>
        <p:nvSpPr>
          <p:cNvPr id="587" name="Google Shape;587;p12"/>
          <p:cNvSpPr txBox="1"/>
          <p:nvPr>
            <p:ph idx="4294967295" type="ctrTitle"/>
          </p:nvPr>
        </p:nvSpPr>
        <p:spPr>
          <a:xfrm>
            <a:off x="6720390" y="3438422"/>
            <a:ext cx="1881300" cy="4278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chemeClr val="lt1"/>
              </a:buClr>
              <a:buSzPts val="2800"/>
              <a:buFont typeface="Share Tech"/>
              <a:buNone/>
            </a:pPr>
            <a:r>
              <a:rPr b="0" i="0" lang="en" sz="1800" u="none" cap="none" strike="noStrike">
                <a:solidFill>
                  <a:schemeClr val="lt1"/>
                </a:solidFill>
                <a:latin typeface="Share Tech"/>
                <a:ea typeface="Share Tech"/>
                <a:cs typeface="Share Tech"/>
                <a:sym typeface="Share Tech"/>
              </a:rPr>
              <a:t>COMPARISON</a:t>
            </a:r>
            <a:endParaRPr b="0" i="0" sz="1800" u="none" cap="none" strike="noStrike">
              <a:solidFill>
                <a:schemeClr val="lt1"/>
              </a:solidFill>
              <a:latin typeface="Share Tech"/>
              <a:ea typeface="Share Tech"/>
              <a:cs typeface="Share Tech"/>
              <a:sym typeface="Share Tech"/>
            </a:endParaRPr>
          </a:p>
        </p:txBody>
      </p:sp>
      <p:sp>
        <p:nvSpPr>
          <p:cNvPr id="588" name="Google Shape;588;p12"/>
          <p:cNvSpPr txBox="1"/>
          <p:nvPr>
            <p:ph idx="4294967295" type="subTitle"/>
          </p:nvPr>
        </p:nvSpPr>
        <p:spPr>
          <a:xfrm>
            <a:off x="6720378" y="3660585"/>
            <a:ext cx="1881300" cy="809247"/>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lt1"/>
              </a:buClr>
              <a:buSzPts val="1800"/>
              <a:buFont typeface="Maven Pro"/>
              <a:buNone/>
            </a:pPr>
            <a:r>
              <a:rPr b="0" i="0" lang="en" sz="1400" u="none" cap="none" strike="noStrike">
                <a:solidFill>
                  <a:schemeClr val="lt1"/>
                </a:solidFill>
                <a:latin typeface="Maven Pro"/>
                <a:ea typeface="Maven Pro"/>
                <a:cs typeface="Maven Pro"/>
                <a:sym typeface="Maven Pro"/>
              </a:rPr>
              <a:t>Weighing up pros &amp; cons of different models and RMSEP</a:t>
            </a:r>
            <a:endParaRPr b="0" i="0" sz="1800" u="none" cap="none" strike="noStrike">
              <a:solidFill>
                <a:schemeClr val="lt1"/>
              </a:solidFill>
              <a:latin typeface="Maven Pro"/>
              <a:ea typeface="Maven Pro"/>
              <a:cs typeface="Maven Pro"/>
              <a:sym typeface="Maven Pro"/>
            </a:endParaRPr>
          </a:p>
          <a:p>
            <a:pPr indent="0" lvl="0" marL="0" marR="0" rtl="0" algn="ctr">
              <a:lnSpc>
                <a:spcPct val="100000"/>
              </a:lnSpc>
              <a:spcBef>
                <a:spcPts val="0"/>
              </a:spcBef>
              <a:spcAft>
                <a:spcPts val="0"/>
              </a:spcAft>
              <a:buClr>
                <a:schemeClr val="lt1"/>
              </a:buClr>
              <a:buSzPts val="1800"/>
              <a:buFont typeface="Maven Pro"/>
              <a:buNone/>
            </a:pPr>
            <a:r>
              <a:t/>
            </a:r>
            <a:endParaRPr b="0" i="0" sz="1400" u="none" cap="none" strike="noStrike">
              <a:solidFill>
                <a:schemeClr val="lt1"/>
              </a:solidFill>
              <a:latin typeface="Maven Pro"/>
              <a:ea typeface="Maven Pro"/>
              <a:cs typeface="Maven Pro"/>
              <a:sym typeface="Maven Pro"/>
            </a:endParaRPr>
          </a:p>
        </p:txBody>
      </p:sp>
      <p:sp>
        <p:nvSpPr>
          <p:cNvPr id="589" name="Google Shape;589;p12"/>
          <p:cNvSpPr txBox="1"/>
          <p:nvPr>
            <p:ph idx="4294967295" type="ctrTitle"/>
          </p:nvPr>
        </p:nvSpPr>
        <p:spPr>
          <a:xfrm>
            <a:off x="2647200" y="3438422"/>
            <a:ext cx="1881300" cy="4278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chemeClr val="lt1"/>
              </a:buClr>
              <a:buSzPts val="2800"/>
              <a:buFont typeface="Share Tech"/>
              <a:buNone/>
            </a:pPr>
            <a:r>
              <a:rPr b="0" i="0" lang="en" sz="1800" u="none" cap="none" strike="noStrike">
                <a:solidFill>
                  <a:schemeClr val="lt1"/>
                </a:solidFill>
                <a:latin typeface="Share Tech"/>
                <a:ea typeface="Share Tech"/>
                <a:cs typeface="Share Tech"/>
                <a:sym typeface="Share Tech"/>
              </a:rPr>
              <a:t>DATA PREP</a:t>
            </a:r>
            <a:endParaRPr b="0" i="0" sz="1800" u="none" cap="none" strike="noStrike">
              <a:solidFill>
                <a:schemeClr val="lt1"/>
              </a:solidFill>
              <a:latin typeface="Share Tech"/>
              <a:ea typeface="Share Tech"/>
              <a:cs typeface="Share Tech"/>
              <a:sym typeface="Share Tech"/>
            </a:endParaRPr>
          </a:p>
        </p:txBody>
      </p:sp>
      <p:sp>
        <p:nvSpPr>
          <p:cNvPr id="590" name="Google Shape;590;p12"/>
          <p:cNvSpPr txBox="1"/>
          <p:nvPr>
            <p:ph idx="4294967295" type="subTitle"/>
          </p:nvPr>
        </p:nvSpPr>
        <p:spPr>
          <a:xfrm>
            <a:off x="2532864" y="3660598"/>
            <a:ext cx="2109900" cy="644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lt1"/>
              </a:buClr>
              <a:buSzPts val="1800"/>
              <a:buFont typeface="Maven Pro"/>
              <a:buNone/>
            </a:pPr>
            <a:r>
              <a:rPr b="0" i="0" lang="en" sz="1400" u="none" cap="none" strike="noStrike">
                <a:solidFill>
                  <a:schemeClr val="lt1"/>
                </a:solidFill>
                <a:latin typeface="Maven Pro"/>
                <a:ea typeface="Maven Pro"/>
                <a:cs typeface="Maven Pro"/>
                <a:sym typeface="Maven Pro"/>
              </a:rPr>
              <a:t>Clean and transform data</a:t>
            </a:r>
            <a:endParaRPr b="0" i="0" sz="1800" u="none" cap="none" strike="noStrike">
              <a:solidFill>
                <a:schemeClr val="lt1"/>
              </a:solidFill>
              <a:latin typeface="Maven Pro"/>
              <a:ea typeface="Maven Pro"/>
              <a:cs typeface="Maven Pro"/>
              <a:sym typeface="Maven Pro"/>
            </a:endParaRPr>
          </a:p>
          <a:p>
            <a:pPr indent="0" lvl="0" marL="0" marR="0" rtl="0" algn="ctr">
              <a:lnSpc>
                <a:spcPct val="100000"/>
              </a:lnSpc>
              <a:spcBef>
                <a:spcPts val="0"/>
              </a:spcBef>
              <a:spcAft>
                <a:spcPts val="0"/>
              </a:spcAft>
              <a:buClr>
                <a:schemeClr val="lt1"/>
              </a:buClr>
              <a:buSzPts val="1800"/>
              <a:buFont typeface="Maven Pro"/>
              <a:buNone/>
            </a:pPr>
            <a:r>
              <a:t/>
            </a:r>
            <a:endParaRPr b="0" i="0" sz="1400" u="none" cap="none" strike="noStrike">
              <a:solidFill>
                <a:schemeClr val="lt1"/>
              </a:solidFill>
              <a:latin typeface="Maven Pro"/>
              <a:ea typeface="Maven Pro"/>
              <a:cs typeface="Maven Pro"/>
              <a:sym typeface="Maven Pro"/>
            </a:endParaRPr>
          </a:p>
        </p:txBody>
      </p:sp>
      <p:sp>
        <p:nvSpPr>
          <p:cNvPr id="591" name="Google Shape;591;p12"/>
          <p:cNvSpPr txBox="1"/>
          <p:nvPr>
            <p:ph idx="4294967295" type="ctrTitle"/>
          </p:nvPr>
        </p:nvSpPr>
        <p:spPr>
          <a:xfrm>
            <a:off x="4683963" y="1977263"/>
            <a:ext cx="1881300" cy="427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lt1"/>
              </a:buClr>
              <a:buSzPts val="2800"/>
              <a:buFont typeface="Share Tech"/>
              <a:buNone/>
            </a:pPr>
            <a:r>
              <a:rPr b="0" i="0" lang="en" sz="1800" u="none" cap="none" strike="noStrike">
                <a:solidFill>
                  <a:schemeClr val="lt1"/>
                </a:solidFill>
                <a:latin typeface="Share Tech"/>
                <a:ea typeface="Share Tech"/>
                <a:cs typeface="Share Tech"/>
                <a:sym typeface="Share Tech"/>
              </a:rPr>
              <a:t>MODEL BUILDING</a:t>
            </a:r>
            <a:endParaRPr b="0" i="0" sz="1800" u="none" cap="none" strike="noStrike">
              <a:solidFill>
                <a:schemeClr val="lt1"/>
              </a:solidFill>
              <a:latin typeface="Share Tech"/>
              <a:ea typeface="Share Tech"/>
              <a:cs typeface="Share Tech"/>
              <a:sym typeface="Share Tech"/>
            </a:endParaRPr>
          </a:p>
        </p:txBody>
      </p:sp>
      <p:sp>
        <p:nvSpPr>
          <p:cNvPr id="592" name="Google Shape;592;p12"/>
          <p:cNvSpPr txBox="1"/>
          <p:nvPr>
            <p:ph idx="4294967295" type="subTitle"/>
          </p:nvPr>
        </p:nvSpPr>
        <p:spPr>
          <a:xfrm>
            <a:off x="4460037" y="1489967"/>
            <a:ext cx="2323141" cy="6447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chemeClr val="lt1"/>
              </a:buClr>
              <a:buSzPts val="1800"/>
              <a:buFont typeface="Maven Pro"/>
              <a:buNone/>
            </a:pPr>
            <a:r>
              <a:rPr b="0" i="0" lang="en" sz="1400" u="none" cap="none" strike="noStrike">
                <a:solidFill>
                  <a:schemeClr val="lt1"/>
                </a:solidFill>
                <a:latin typeface="Maven Pro"/>
                <a:ea typeface="Maven Pro"/>
                <a:cs typeface="Maven Pro"/>
                <a:sym typeface="Maven Pro"/>
              </a:rPr>
              <a:t>Run different models and document performance</a:t>
            </a:r>
            <a:endParaRPr b="0" i="0" sz="1800" u="none" cap="none" strike="noStrike">
              <a:solidFill>
                <a:schemeClr val="lt1"/>
              </a:solidFill>
              <a:latin typeface="Maven Pro"/>
              <a:ea typeface="Maven Pro"/>
              <a:cs typeface="Maven Pro"/>
              <a:sym typeface="Maven Pro"/>
            </a:endParaRPr>
          </a:p>
        </p:txBody>
      </p:sp>
      <p:sp>
        <p:nvSpPr>
          <p:cNvPr id="593" name="Google Shape;593;p12"/>
          <p:cNvSpPr txBox="1"/>
          <p:nvPr>
            <p:ph idx="4294967295" type="ctrTitle"/>
          </p:nvPr>
        </p:nvSpPr>
        <p:spPr>
          <a:xfrm>
            <a:off x="907900" y="3282474"/>
            <a:ext cx="1286400" cy="427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lt1"/>
              </a:buClr>
              <a:buSzPts val="2800"/>
              <a:buFont typeface="Share Tech"/>
              <a:buNone/>
            </a:pPr>
            <a:r>
              <a:rPr b="0" i="0" lang="en" sz="2400" u="none" cap="none" strike="noStrike">
                <a:solidFill>
                  <a:schemeClr val="accent2"/>
                </a:solidFill>
                <a:latin typeface="Share Tech"/>
                <a:ea typeface="Share Tech"/>
                <a:cs typeface="Share Tech"/>
                <a:sym typeface="Share Tech"/>
              </a:rPr>
              <a:t>STEP 01</a:t>
            </a:r>
            <a:endParaRPr b="0" i="0" sz="2400" u="none" cap="none" strike="noStrike">
              <a:solidFill>
                <a:schemeClr val="accent2"/>
              </a:solidFill>
              <a:latin typeface="Share Tech"/>
              <a:ea typeface="Share Tech"/>
              <a:cs typeface="Share Tech"/>
              <a:sym typeface="Share Tech"/>
            </a:endParaRPr>
          </a:p>
        </p:txBody>
      </p:sp>
      <p:sp>
        <p:nvSpPr>
          <p:cNvPr id="594" name="Google Shape;594;p12"/>
          <p:cNvSpPr txBox="1"/>
          <p:nvPr>
            <p:ph idx="4294967295" type="ctrTitle"/>
          </p:nvPr>
        </p:nvSpPr>
        <p:spPr>
          <a:xfrm>
            <a:off x="2944650" y="2113408"/>
            <a:ext cx="1286400" cy="427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lt1"/>
              </a:buClr>
              <a:buSzPts val="2800"/>
              <a:buFont typeface="Share Tech"/>
              <a:buNone/>
            </a:pPr>
            <a:r>
              <a:rPr b="0" i="0" lang="en" sz="2400" u="none" cap="none" strike="noStrike">
                <a:solidFill>
                  <a:schemeClr val="accent1"/>
                </a:solidFill>
                <a:latin typeface="Share Tech"/>
                <a:ea typeface="Share Tech"/>
                <a:cs typeface="Share Tech"/>
                <a:sym typeface="Share Tech"/>
              </a:rPr>
              <a:t>STEP 02</a:t>
            </a:r>
            <a:endParaRPr b="0" i="0" sz="2400" u="none" cap="none" strike="noStrike">
              <a:solidFill>
                <a:schemeClr val="accent1"/>
              </a:solidFill>
              <a:latin typeface="Share Tech"/>
              <a:ea typeface="Share Tech"/>
              <a:cs typeface="Share Tech"/>
              <a:sym typeface="Share Tech"/>
            </a:endParaRPr>
          </a:p>
        </p:txBody>
      </p:sp>
      <p:sp>
        <p:nvSpPr>
          <p:cNvPr id="595" name="Google Shape;595;p12"/>
          <p:cNvSpPr txBox="1"/>
          <p:nvPr>
            <p:ph idx="4294967295" type="ctrTitle"/>
          </p:nvPr>
        </p:nvSpPr>
        <p:spPr>
          <a:xfrm>
            <a:off x="4981400" y="3282474"/>
            <a:ext cx="1286400" cy="427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lt1"/>
              </a:buClr>
              <a:buSzPts val="2800"/>
              <a:buFont typeface="Share Tech"/>
              <a:buNone/>
            </a:pPr>
            <a:r>
              <a:rPr b="0" i="0" lang="en" sz="2400" u="none" cap="none" strike="noStrike">
                <a:solidFill>
                  <a:schemeClr val="accent3"/>
                </a:solidFill>
                <a:latin typeface="Share Tech"/>
                <a:ea typeface="Share Tech"/>
                <a:cs typeface="Share Tech"/>
                <a:sym typeface="Share Tech"/>
              </a:rPr>
              <a:t>STEP 03</a:t>
            </a:r>
            <a:endParaRPr b="0" i="0" sz="2400" u="none" cap="none" strike="noStrike">
              <a:solidFill>
                <a:schemeClr val="accent3"/>
              </a:solidFill>
              <a:latin typeface="Share Tech"/>
              <a:ea typeface="Share Tech"/>
              <a:cs typeface="Share Tech"/>
              <a:sym typeface="Share Tech"/>
            </a:endParaRPr>
          </a:p>
        </p:txBody>
      </p:sp>
      <p:sp>
        <p:nvSpPr>
          <p:cNvPr id="596" name="Google Shape;596;p12"/>
          <p:cNvSpPr txBox="1"/>
          <p:nvPr>
            <p:ph idx="4294967295" type="ctrTitle"/>
          </p:nvPr>
        </p:nvSpPr>
        <p:spPr>
          <a:xfrm>
            <a:off x="7018150" y="2113408"/>
            <a:ext cx="1286400" cy="427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lt1"/>
              </a:buClr>
              <a:buSzPts val="2800"/>
              <a:buFont typeface="Share Tech"/>
              <a:buNone/>
            </a:pPr>
            <a:r>
              <a:rPr b="0" i="0" lang="en" sz="2400" u="none" cap="none" strike="noStrike">
                <a:solidFill>
                  <a:schemeClr val="accent4"/>
                </a:solidFill>
                <a:latin typeface="Share Tech"/>
                <a:ea typeface="Share Tech"/>
                <a:cs typeface="Share Tech"/>
                <a:sym typeface="Share Tech"/>
              </a:rPr>
              <a:t>STEP 04</a:t>
            </a:r>
            <a:endParaRPr b="0" i="0" sz="2400" u="none" cap="none" strike="noStrike">
              <a:solidFill>
                <a:schemeClr val="accent4"/>
              </a:solidFill>
              <a:latin typeface="Share Tech"/>
              <a:ea typeface="Share Tech"/>
              <a:cs typeface="Share Tech"/>
              <a:sym typeface="Share Tech"/>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0" name="Shape 600"/>
        <p:cNvGrpSpPr/>
        <p:nvPr/>
      </p:nvGrpSpPr>
      <p:grpSpPr>
        <a:xfrm>
          <a:off x="0" y="0"/>
          <a:ext cx="0" cy="0"/>
          <a:chOff x="0" y="0"/>
          <a:chExt cx="0" cy="0"/>
        </a:xfrm>
      </p:grpSpPr>
      <p:sp>
        <p:nvSpPr>
          <p:cNvPr id="601" name="Google Shape;601;ge0c60df943_0_0"/>
          <p:cNvSpPr/>
          <p:nvPr/>
        </p:nvSpPr>
        <p:spPr>
          <a:xfrm>
            <a:off x="2362850" y="1942800"/>
            <a:ext cx="1551900" cy="1892400"/>
          </a:xfrm>
          <a:prstGeom prst="roundRect">
            <a:avLst>
              <a:gd fmla="val 16667" name="adj"/>
            </a:avLst>
          </a:pr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2" name="Google Shape;602;ge0c60df943_0_0"/>
          <p:cNvGrpSpPr/>
          <p:nvPr/>
        </p:nvGrpSpPr>
        <p:grpSpPr>
          <a:xfrm>
            <a:off x="708574" y="2033770"/>
            <a:ext cx="3092411" cy="1701701"/>
            <a:chOff x="455187" y="1566182"/>
            <a:chExt cx="3092411" cy="1701701"/>
          </a:xfrm>
        </p:grpSpPr>
        <p:sp>
          <p:nvSpPr>
            <p:cNvPr id="603" name="Google Shape;603;ge0c60df943_0_0"/>
            <p:cNvSpPr/>
            <p:nvPr/>
          </p:nvSpPr>
          <p:spPr>
            <a:xfrm>
              <a:off x="455187" y="2070593"/>
              <a:ext cx="968700" cy="476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AEMO Forecast</a:t>
              </a:r>
              <a:endParaRPr b="0" i="0" sz="1400" u="none" cap="none" strike="noStrike">
                <a:solidFill>
                  <a:srgbClr val="000000"/>
                </a:solidFill>
                <a:latin typeface="Arial"/>
                <a:ea typeface="Arial"/>
                <a:cs typeface="Arial"/>
                <a:sym typeface="Arial"/>
              </a:endParaRPr>
            </a:p>
          </p:txBody>
        </p:sp>
        <p:sp>
          <p:nvSpPr>
            <p:cNvPr id="604" name="Google Shape;604;ge0c60df943_0_0"/>
            <p:cNvSpPr/>
            <p:nvPr/>
          </p:nvSpPr>
          <p:spPr>
            <a:xfrm>
              <a:off x="2240975" y="1566182"/>
              <a:ext cx="1306500" cy="476100"/>
            </a:xfrm>
            <a:prstGeom prst="roundRect">
              <a:avLst>
                <a:gd fmla="val 16667" name="adj"/>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Temp</a:t>
              </a:r>
              <a:endParaRPr b="0" i="0" sz="1400" u="none" cap="none" strike="noStrike">
                <a:solidFill>
                  <a:srgbClr val="000000"/>
                </a:solidFill>
                <a:latin typeface="Arial"/>
                <a:ea typeface="Arial"/>
                <a:cs typeface="Arial"/>
                <a:sym typeface="Arial"/>
              </a:endParaRPr>
            </a:p>
          </p:txBody>
        </p:sp>
        <p:sp>
          <p:nvSpPr>
            <p:cNvPr id="605" name="Google Shape;605;ge0c60df943_0_0"/>
            <p:cNvSpPr/>
            <p:nvPr/>
          </p:nvSpPr>
          <p:spPr>
            <a:xfrm>
              <a:off x="2267198" y="2185050"/>
              <a:ext cx="1280400" cy="437700"/>
            </a:xfrm>
            <a:prstGeom prst="roundRect">
              <a:avLst>
                <a:gd fmla="val 16667" name="adj"/>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PV</a:t>
              </a:r>
              <a:endParaRPr b="0" i="0" sz="1400" u="none" cap="none" strike="noStrike">
                <a:solidFill>
                  <a:srgbClr val="000000"/>
                </a:solidFill>
                <a:latin typeface="Arial"/>
                <a:ea typeface="Arial"/>
                <a:cs typeface="Arial"/>
                <a:sym typeface="Arial"/>
              </a:endParaRPr>
            </a:p>
          </p:txBody>
        </p:sp>
        <p:sp>
          <p:nvSpPr>
            <p:cNvPr id="606" name="Google Shape;606;ge0c60df943_0_0"/>
            <p:cNvSpPr/>
            <p:nvPr/>
          </p:nvSpPr>
          <p:spPr>
            <a:xfrm>
              <a:off x="2267197" y="2791783"/>
              <a:ext cx="1280400" cy="476100"/>
            </a:xfrm>
            <a:prstGeom prst="roundRect">
              <a:avLst>
                <a:gd fmla="val 16667" name="adj"/>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Public Holiday</a:t>
              </a:r>
              <a:endParaRPr b="0" i="0" sz="1400" u="none" cap="none" strike="noStrike">
                <a:solidFill>
                  <a:srgbClr val="000000"/>
                </a:solidFill>
                <a:latin typeface="Arial"/>
                <a:ea typeface="Arial"/>
                <a:cs typeface="Arial"/>
                <a:sym typeface="Arial"/>
              </a:endParaRPr>
            </a:p>
          </p:txBody>
        </p:sp>
        <p:pic>
          <p:nvPicPr>
            <p:cNvPr descr="Add with solid fill" id="607" name="Google Shape;607;ge0c60df943_0_0"/>
            <p:cNvPicPr preferRelativeResize="0"/>
            <p:nvPr/>
          </p:nvPicPr>
          <p:blipFill rotWithShape="1">
            <a:blip r:embed="rId3">
              <a:alphaModFix/>
            </a:blip>
            <a:srcRect b="0" l="0" r="0" t="0"/>
            <a:stretch/>
          </p:blipFill>
          <p:spPr>
            <a:xfrm>
              <a:off x="1609467" y="2147771"/>
              <a:ext cx="360000" cy="360000"/>
            </a:xfrm>
            <a:prstGeom prst="rect">
              <a:avLst/>
            </a:prstGeom>
            <a:noFill/>
            <a:ln>
              <a:noFill/>
            </a:ln>
          </p:spPr>
        </p:pic>
      </p:grpSp>
      <p:sp>
        <p:nvSpPr>
          <p:cNvPr id="608" name="Google Shape;608;ge0c60df943_0_0"/>
          <p:cNvSpPr txBox="1"/>
          <p:nvPr>
            <p:ph type="ctrTitle"/>
          </p:nvPr>
        </p:nvSpPr>
        <p:spPr>
          <a:xfrm>
            <a:off x="618825" y="411675"/>
            <a:ext cx="4906200" cy="5778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Clr>
                <a:srgbClr val="000000"/>
              </a:buClr>
              <a:buSzPts val="3600"/>
              <a:buNone/>
            </a:pPr>
            <a:r>
              <a:rPr lang="en"/>
              <a:t>ADDITIONAL FEATURES</a:t>
            </a:r>
            <a:endParaRPr/>
          </a:p>
        </p:txBody>
      </p:sp>
      <p:sp>
        <p:nvSpPr>
          <p:cNvPr id="609" name="Google Shape;609;ge0c60df943_0_0"/>
          <p:cNvSpPr/>
          <p:nvPr/>
        </p:nvSpPr>
        <p:spPr>
          <a:xfrm>
            <a:off x="6547975" y="2670038"/>
            <a:ext cx="527100" cy="361200"/>
          </a:xfrm>
          <a:prstGeom prst="mathEqual">
            <a:avLst>
              <a:gd fmla="val 23520" name="adj1"/>
              <a:gd fmla="val 11760" name="adj2"/>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ge0c60df943_0_0"/>
          <p:cNvSpPr/>
          <p:nvPr/>
        </p:nvSpPr>
        <p:spPr>
          <a:xfrm>
            <a:off x="7151310" y="2631788"/>
            <a:ext cx="1280400" cy="437700"/>
          </a:xfrm>
          <a:prstGeom prst="roundRect">
            <a:avLst>
              <a:gd fmla="val 16667" name="adj"/>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en"/>
              <a:t>Model Inputs</a:t>
            </a:r>
            <a:endParaRPr/>
          </a:p>
        </p:txBody>
      </p:sp>
      <p:grpSp>
        <p:nvGrpSpPr>
          <p:cNvPr id="611" name="Google Shape;611;ge0c60df943_0_0"/>
          <p:cNvGrpSpPr/>
          <p:nvPr/>
        </p:nvGrpSpPr>
        <p:grpSpPr>
          <a:xfrm>
            <a:off x="4774000" y="2039675"/>
            <a:ext cx="1551950" cy="1695788"/>
            <a:chOff x="2164776" y="1529863"/>
            <a:chExt cx="1551950" cy="1695788"/>
          </a:xfrm>
        </p:grpSpPr>
        <p:sp>
          <p:nvSpPr>
            <p:cNvPr id="612" name="Google Shape;612;ge0c60df943_0_0"/>
            <p:cNvSpPr/>
            <p:nvPr/>
          </p:nvSpPr>
          <p:spPr>
            <a:xfrm>
              <a:off x="2164776" y="1529863"/>
              <a:ext cx="1543500" cy="476100"/>
            </a:xfrm>
            <a:prstGeom prst="roundRect">
              <a:avLst>
                <a:gd fmla="val 16667" name="adj"/>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en"/>
                <a:t>Time Transformations</a:t>
              </a:r>
              <a:endParaRPr b="0" i="0" sz="1400" u="none" cap="none" strike="noStrike">
                <a:solidFill>
                  <a:srgbClr val="000000"/>
                </a:solidFill>
                <a:latin typeface="Arial"/>
                <a:ea typeface="Arial"/>
                <a:cs typeface="Arial"/>
                <a:sym typeface="Arial"/>
              </a:endParaRPr>
            </a:p>
          </p:txBody>
        </p:sp>
        <p:sp>
          <p:nvSpPr>
            <p:cNvPr id="613" name="Google Shape;613;ge0c60df943_0_0"/>
            <p:cNvSpPr/>
            <p:nvPr/>
          </p:nvSpPr>
          <p:spPr>
            <a:xfrm>
              <a:off x="2173225" y="2158900"/>
              <a:ext cx="1543500" cy="437700"/>
            </a:xfrm>
            <a:prstGeom prst="roundRect">
              <a:avLst>
                <a:gd fmla="val 16667" name="adj"/>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en"/>
                <a:t>Temp Grouping</a:t>
              </a:r>
              <a:endParaRPr b="0" i="0" sz="1400" u="none" cap="none" strike="noStrike">
                <a:solidFill>
                  <a:srgbClr val="000000"/>
                </a:solidFill>
                <a:latin typeface="Arial"/>
                <a:ea typeface="Arial"/>
                <a:cs typeface="Arial"/>
                <a:sym typeface="Arial"/>
              </a:endParaRPr>
            </a:p>
          </p:txBody>
        </p:sp>
        <p:sp>
          <p:nvSpPr>
            <p:cNvPr id="614" name="Google Shape;614;ge0c60df943_0_0"/>
            <p:cNvSpPr/>
            <p:nvPr/>
          </p:nvSpPr>
          <p:spPr>
            <a:xfrm>
              <a:off x="2188301" y="2749550"/>
              <a:ext cx="1506900" cy="476100"/>
            </a:xfrm>
            <a:prstGeom prst="roundRect">
              <a:avLst>
                <a:gd fmla="val 16667" name="adj"/>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en"/>
                <a:t>Season Grouping</a:t>
              </a:r>
              <a:endParaRPr b="0" i="0" sz="1400" u="none" cap="none" strike="noStrike">
                <a:solidFill>
                  <a:srgbClr val="000000"/>
                </a:solidFill>
                <a:latin typeface="Arial"/>
                <a:ea typeface="Arial"/>
                <a:cs typeface="Arial"/>
                <a:sym typeface="Arial"/>
              </a:endParaRPr>
            </a:p>
          </p:txBody>
        </p:sp>
      </p:grpSp>
      <p:pic>
        <p:nvPicPr>
          <p:cNvPr descr="Add with solid fill" id="615" name="Google Shape;615;ge0c60df943_0_0"/>
          <p:cNvPicPr preferRelativeResize="0"/>
          <p:nvPr/>
        </p:nvPicPr>
        <p:blipFill rotWithShape="1">
          <a:blip r:embed="rId3">
            <a:alphaModFix/>
          </a:blip>
          <a:srcRect b="0" l="0" r="0" t="0"/>
          <a:stretch/>
        </p:blipFill>
        <p:spPr>
          <a:xfrm>
            <a:off x="4095542" y="2628434"/>
            <a:ext cx="360000" cy="360000"/>
          </a:xfrm>
          <a:prstGeom prst="rect">
            <a:avLst/>
          </a:prstGeom>
          <a:noFill/>
          <a:ln>
            <a:noFill/>
          </a:ln>
        </p:spPr>
      </p:pic>
      <p:sp>
        <p:nvSpPr>
          <p:cNvPr id="616" name="Google Shape;616;ge0c60df943_0_0"/>
          <p:cNvSpPr/>
          <p:nvPr/>
        </p:nvSpPr>
        <p:spPr>
          <a:xfrm>
            <a:off x="2494487" y="1308307"/>
            <a:ext cx="1306500" cy="476100"/>
          </a:xfrm>
          <a:prstGeom prst="roundRect">
            <a:avLst>
              <a:gd fmla="val 16667" name="adj"/>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en"/>
              <a:t>External Data</a:t>
            </a:r>
            <a:endParaRPr b="0" i="0" sz="1400" u="none" cap="none" strike="noStrike">
              <a:solidFill>
                <a:srgbClr val="000000"/>
              </a:solidFill>
              <a:latin typeface="Arial"/>
              <a:ea typeface="Arial"/>
              <a:cs typeface="Arial"/>
              <a:sym typeface="Arial"/>
            </a:endParaRPr>
          </a:p>
        </p:txBody>
      </p:sp>
      <p:sp>
        <p:nvSpPr>
          <p:cNvPr id="617" name="Google Shape;617;ge0c60df943_0_0"/>
          <p:cNvSpPr/>
          <p:nvPr/>
        </p:nvSpPr>
        <p:spPr>
          <a:xfrm>
            <a:off x="4896725" y="1308307"/>
            <a:ext cx="1306500" cy="476100"/>
          </a:xfrm>
          <a:prstGeom prst="roundRect">
            <a:avLst>
              <a:gd fmla="val 16667" name="adj"/>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en"/>
              <a:t>Feature Engineering</a:t>
            </a:r>
            <a:endParaRPr b="0" i="0" sz="1400" u="none" cap="none" strike="noStrike">
              <a:solidFill>
                <a:srgbClr val="000000"/>
              </a:solidFill>
              <a:latin typeface="Arial"/>
              <a:ea typeface="Arial"/>
              <a:cs typeface="Arial"/>
              <a:sym typeface="Arial"/>
            </a:endParaRPr>
          </a:p>
        </p:txBody>
      </p:sp>
      <p:sp>
        <p:nvSpPr>
          <p:cNvPr id="618" name="Google Shape;618;ge0c60df943_0_0"/>
          <p:cNvSpPr/>
          <p:nvPr/>
        </p:nvSpPr>
        <p:spPr>
          <a:xfrm>
            <a:off x="4636350" y="1942800"/>
            <a:ext cx="1835400" cy="1892400"/>
          </a:xfrm>
          <a:prstGeom prst="roundRect">
            <a:avLst>
              <a:gd fmla="val 16667" name="adj"/>
            </a:avLst>
          </a:pr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2" name="Shape 622"/>
        <p:cNvGrpSpPr/>
        <p:nvPr/>
      </p:nvGrpSpPr>
      <p:grpSpPr>
        <a:xfrm>
          <a:off x="0" y="0"/>
          <a:ext cx="0" cy="0"/>
          <a:chOff x="0" y="0"/>
          <a:chExt cx="0" cy="0"/>
        </a:xfrm>
      </p:grpSpPr>
      <p:sp>
        <p:nvSpPr>
          <p:cNvPr id="623" name="Google Shape;623;p11"/>
          <p:cNvSpPr/>
          <p:nvPr/>
        </p:nvSpPr>
        <p:spPr>
          <a:xfrm>
            <a:off x="3510825" y="3082375"/>
            <a:ext cx="723900" cy="7239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4" name="Google Shape;624;p11"/>
          <p:cNvSpPr/>
          <p:nvPr/>
        </p:nvSpPr>
        <p:spPr>
          <a:xfrm>
            <a:off x="4909275" y="1673975"/>
            <a:ext cx="723900" cy="7239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Decision Tree Icons - Download Free Vector Icons | Noun Project" id="625" name="Google Shape;625;p11"/>
          <p:cNvPicPr preferRelativeResize="0"/>
          <p:nvPr/>
        </p:nvPicPr>
        <p:blipFill rotWithShape="1">
          <a:blip r:embed="rId3">
            <a:alphaModFix/>
          </a:blip>
          <a:srcRect b="0" l="0" r="0" t="0"/>
          <a:stretch/>
        </p:blipFill>
        <p:spPr>
          <a:xfrm>
            <a:off x="3511023" y="3087586"/>
            <a:ext cx="723600" cy="723600"/>
          </a:xfrm>
          <a:prstGeom prst="rect">
            <a:avLst/>
          </a:prstGeom>
          <a:noFill/>
          <a:ln>
            <a:noFill/>
          </a:ln>
        </p:spPr>
      </p:pic>
      <p:sp>
        <p:nvSpPr>
          <p:cNvPr id="626" name="Google Shape;626;p11"/>
          <p:cNvSpPr txBox="1"/>
          <p:nvPr>
            <p:ph idx="8" type="ctrTitle"/>
          </p:nvPr>
        </p:nvSpPr>
        <p:spPr>
          <a:xfrm>
            <a:off x="621630" y="411675"/>
            <a:ext cx="5888700" cy="5778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en"/>
              <a:t>OUR MODELS</a:t>
            </a:r>
            <a:endParaRPr sz="3000"/>
          </a:p>
        </p:txBody>
      </p:sp>
      <p:sp>
        <p:nvSpPr>
          <p:cNvPr id="627" name="Google Shape;627;p11"/>
          <p:cNvSpPr txBox="1"/>
          <p:nvPr>
            <p:ph idx="2" type="ctrTitle"/>
          </p:nvPr>
        </p:nvSpPr>
        <p:spPr>
          <a:xfrm>
            <a:off x="1218555" y="2778795"/>
            <a:ext cx="1881300" cy="6447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1800"/>
              <a:buNone/>
            </a:pPr>
            <a:r>
              <a:rPr lang="en"/>
              <a:t>XGBOOST</a:t>
            </a:r>
            <a:endParaRPr/>
          </a:p>
        </p:txBody>
      </p:sp>
      <p:sp>
        <p:nvSpPr>
          <p:cNvPr id="628" name="Google Shape;628;p11"/>
          <p:cNvSpPr txBox="1"/>
          <p:nvPr>
            <p:ph idx="4" type="ctrTitle"/>
          </p:nvPr>
        </p:nvSpPr>
        <p:spPr>
          <a:xfrm>
            <a:off x="5952841" y="1619106"/>
            <a:ext cx="1881300" cy="6447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1800"/>
              <a:buNone/>
            </a:pPr>
            <a:r>
              <a:rPr lang="en"/>
              <a:t>MULTI-LAYER PERCEPTRON</a:t>
            </a:r>
            <a:endParaRPr/>
          </a:p>
        </p:txBody>
      </p:sp>
      <p:sp>
        <p:nvSpPr>
          <p:cNvPr id="629" name="Google Shape;629;p11"/>
          <p:cNvSpPr txBox="1"/>
          <p:nvPr>
            <p:ph idx="7" type="subTitle"/>
          </p:nvPr>
        </p:nvSpPr>
        <p:spPr>
          <a:xfrm>
            <a:off x="6054555" y="3271106"/>
            <a:ext cx="1881300" cy="644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000"/>
              <a:buNone/>
            </a:pPr>
            <a:r>
              <a:rPr lang="en"/>
              <a:t>Recurrent Neural Network</a:t>
            </a:r>
            <a:endParaRPr/>
          </a:p>
        </p:txBody>
      </p:sp>
      <p:sp>
        <p:nvSpPr>
          <p:cNvPr id="630" name="Google Shape;630;p11"/>
          <p:cNvSpPr txBox="1"/>
          <p:nvPr>
            <p:ph type="ctrTitle"/>
          </p:nvPr>
        </p:nvSpPr>
        <p:spPr>
          <a:xfrm>
            <a:off x="1218541" y="1373195"/>
            <a:ext cx="1881300" cy="6447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1800"/>
              <a:buNone/>
            </a:pPr>
            <a:r>
              <a:rPr lang="en"/>
              <a:t>TIME SERIES</a:t>
            </a:r>
            <a:endParaRPr/>
          </a:p>
        </p:txBody>
      </p:sp>
      <p:sp>
        <p:nvSpPr>
          <p:cNvPr id="631" name="Google Shape;631;p11"/>
          <p:cNvSpPr txBox="1"/>
          <p:nvPr>
            <p:ph idx="1" type="subTitle"/>
          </p:nvPr>
        </p:nvSpPr>
        <p:spPr>
          <a:xfrm>
            <a:off x="1218541" y="1865495"/>
            <a:ext cx="1881300" cy="644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000"/>
              <a:buNone/>
            </a:pPr>
            <a:r>
              <a:rPr lang="en"/>
              <a:t>Baseline Model</a:t>
            </a:r>
            <a:endParaRPr/>
          </a:p>
        </p:txBody>
      </p:sp>
      <p:sp>
        <p:nvSpPr>
          <p:cNvPr id="632" name="Google Shape;632;p11"/>
          <p:cNvSpPr txBox="1"/>
          <p:nvPr>
            <p:ph idx="3" type="subTitle"/>
          </p:nvPr>
        </p:nvSpPr>
        <p:spPr>
          <a:xfrm>
            <a:off x="1218555" y="3271095"/>
            <a:ext cx="1881300" cy="644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000"/>
              <a:buNone/>
            </a:pPr>
            <a:r>
              <a:rPr lang="en"/>
              <a:t>Supervised Machine Learning Classification</a:t>
            </a:r>
            <a:endParaRPr/>
          </a:p>
          <a:p>
            <a:pPr indent="0" lvl="0" marL="0" rtl="0" algn="ctr">
              <a:lnSpc>
                <a:spcPct val="100000"/>
              </a:lnSpc>
              <a:spcBef>
                <a:spcPts val="0"/>
              </a:spcBef>
              <a:spcAft>
                <a:spcPts val="0"/>
              </a:spcAft>
              <a:buSzPts val="1000"/>
              <a:buNone/>
            </a:pPr>
            <a:r>
              <a:t/>
            </a:r>
            <a:endParaRPr/>
          </a:p>
        </p:txBody>
      </p:sp>
      <p:sp>
        <p:nvSpPr>
          <p:cNvPr id="633" name="Google Shape;633;p11"/>
          <p:cNvSpPr txBox="1"/>
          <p:nvPr>
            <p:ph idx="5" type="subTitle"/>
          </p:nvPr>
        </p:nvSpPr>
        <p:spPr>
          <a:xfrm>
            <a:off x="5851141" y="2111406"/>
            <a:ext cx="2084700" cy="644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000"/>
              <a:buNone/>
            </a:pPr>
            <a:r>
              <a:rPr lang="en"/>
              <a:t>Neural Network</a:t>
            </a:r>
            <a:endParaRPr/>
          </a:p>
        </p:txBody>
      </p:sp>
      <p:sp>
        <p:nvSpPr>
          <p:cNvPr id="634" name="Google Shape;634;p11"/>
          <p:cNvSpPr txBox="1"/>
          <p:nvPr>
            <p:ph idx="6" type="ctrTitle"/>
          </p:nvPr>
        </p:nvSpPr>
        <p:spPr>
          <a:xfrm>
            <a:off x="6054555" y="2778806"/>
            <a:ext cx="1881300" cy="6447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1800"/>
              <a:buNone/>
            </a:pPr>
            <a:r>
              <a:rPr lang="en"/>
              <a:t>LSTM</a:t>
            </a:r>
            <a:endParaRPr/>
          </a:p>
        </p:txBody>
      </p:sp>
      <p:cxnSp>
        <p:nvCxnSpPr>
          <p:cNvPr id="635" name="Google Shape;635;p11"/>
          <p:cNvCxnSpPr>
            <a:stCxn id="636" idx="3"/>
            <a:endCxn id="624" idx="1"/>
          </p:cNvCxnSpPr>
          <p:nvPr/>
        </p:nvCxnSpPr>
        <p:spPr>
          <a:xfrm>
            <a:off x="4234425" y="2034443"/>
            <a:ext cx="674700" cy="1500"/>
          </a:xfrm>
          <a:prstGeom prst="bentConnector3">
            <a:avLst>
              <a:gd fmla="val 49923" name="adj1"/>
            </a:avLst>
          </a:prstGeom>
          <a:noFill/>
          <a:ln cap="flat" cmpd="sng" w="9525">
            <a:solidFill>
              <a:schemeClr val="lt2"/>
            </a:solidFill>
            <a:prstDash val="solid"/>
            <a:round/>
            <a:headEnd len="sm" w="sm" type="none"/>
            <a:tailEnd len="sm" w="sm" type="none"/>
          </a:ln>
        </p:spPr>
      </p:cxnSp>
      <p:cxnSp>
        <p:nvCxnSpPr>
          <p:cNvPr id="637" name="Google Shape;637;p11"/>
          <p:cNvCxnSpPr>
            <a:stCxn id="624" idx="2"/>
            <a:endCxn id="623" idx="0"/>
          </p:cNvCxnSpPr>
          <p:nvPr/>
        </p:nvCxnSpPr>
        <p:spPr>
          <a:xfrm rot="5400000">
            <a:off x="4229775" y="2041025"/>
            <a:ext cx="684600" cy="1398300"/>
          </a:xfrm>
          <a:prstGeom prst="bentConnector3">
            <a:avLst>
              <a:gd fmla="val 49993" name="adj1"/>
            </a:avLst>
          </a:prstGeom>
          <a:noFill/>
          <a:ln cap="flat" cmpd="sng" w="9525">
            <a:solidFill>
              <a:schemeClr val="lt2"/>
            </a:solidFill>
            <a:prstDash val="solid"/>
            <a:round/>
            <a:headEnd len="sm" w="sm" type="none"/>
            <a:tailEnd len="sm" w="sm" type="none"/>
          </a:ln>
        </p:spPr>
      </p:cxnSp>
      <p:cxnSp>
        <p:nvCxnSpPr>
          <p:cNvPr id="638" name="Google Shape;638;p11"/>
          <p:cNvCxnSpPr>
            <a:stCxn id="623" idx="3"/>
            <a:endCxn id="639" idx="1"/>
          </p:cNvCxnSpPr>
          <p:nvPr/>
        </p:nvCxnSpPr>
        <p:spPr>
          <a:xfrm>
            <a:off x="4234725" y="3444325"/>
            <a:ext cx="674400" cy="0"/>
          </a:xfrm>
          <a:prstGeom prst="straightConnector1">
            <a:avLst/>
          </a:prstGeom>
          <a:noFill/>
          <a:ln cap="flat" cmpd="sng" w="9525">
            <a:solidFill>
              <a:schemeClr val="lt2"/>
            </a:solidFill>
            <a:prstDash val="solid"/>
            <a:round/>
            <a:headEnd len="sm" w="sm" type="none"/>
            <a:tailEnd len="sm" w="sm" type="none"/>
          </a:ln>
        </p:spPr>
      </p:cxnSp>
      <p:grpSp>
        <p:nvGrpSpPr>
          <p:cNvPr id="640" name="Google Shape;640;p11"/>
          <p:cNvGrpSpPr/>
          <p:nvPr/>
        </p:nvGrpSpPr>
        <p:grpSpPr>
          <a:xfrm>
            <a:off x="3510825" y="1671011"/>
            <a:ext cx="723600" cy="726864"/>
            <a:chOff x="3510825" y="1671011"/>
            <a:chExt cx="723600" cy="726864"/>
          </a:xfrm>
        </p:grpSpPr>
        <p:sp>
          <p:nvSpPr>
            <p:cNvPr id="636" name="Google Shape;636;p11"/>
            <p:cNvSpPr/>
            <p:nvPr/>
          </p:nvSpPr>
          <p:spPr>
            <a:xfrm>
              <a:off x="3510825" y="1671011"/>
              <a:ext cx="723600" cy="726864"/>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41" name="Google Shape;641;p11"/>
            <p:cNvGrpSpPr/>
            <p:nvPr/>
          </p:nvGrpSpPr>
          <p:grpSpPr>
            <a:xfrm>
              <a:off x="3622549" y="1785055"/>
              <a:ext cx="483826" cy="491133"/>
              <a:chOff x="4874902" y="3808799"/>
              <a:chExt cx="345615" cy="350835"/>
            </a:xfrm>
          </p:grpSpPr>
          <p:sp>
            <p:nvSpPr>
              <p:cNvPr id="642" name="Google Shape;642;p11"/>
              <p:cNvSpPr/>
              <p:nvPr/>
            </p:nvSpPr>
            <p:spPr>
              <a:xfrm>
                <a:off x="4874902" y="3808799"/>
                <a:ext cx="345615" cy="350835"/>
              </a:xfrm>
              <a:custGeom>
                <a:rect b="b" l="l" r="r" t="t"/>
                <a:pathLst>
                  <a:path extrusionOk="0" h="11023" w="10859">
                    <a:moveTo>
                      <a:pt x="6632" y="274"/>
                    </a:moveTo>
                    <a:cubicBezTo>
                      <a:pt x="6858" y="274"/>
                      <a:pt x="7037" y="453"/>
                      <a:pt x="7037" y="679"/>
                    </a:cubicBezTo>
                    <a:cubicBezTo>
                      <a:pt x="7037" y="905"/>
                      <a:pt x="6858" y="1084"/>
                      <a:pt x="6632" y="1084"/>
                    </a:cubicBezTo>
                    <a:lnTo>
                      <a:pt x="4906" y="1084"/>
                    </a:lnTo>
                    <a:cubicBezTo>
                      <a:pt x="4691" y="1084"/>
                      <a:pt x="4513" y="905"/>
                      <a:pt x="4513" y="679"/>
                    </a:cubicBezTo>
                    <a:cubicBezTo>
                      <a:pt x="4513" y="453"/>
                      <a:pt x="4691" y="274"/>
                      <a:pt x="4906" y="274"/>
                    </a:cubicBezTo>
                    <a:close/>
                    <a:moveTo>
                      <a:pt x="5965" y="1405"/>
                    </a:moveTo>
                    <a:lnTo>
                      <a:pt x="5965" y="1965"/>
                    </a:lnTo>
                    <a:lnTo>
                      <a:pt x="5572" y="1965"/>
                    </a:lnTo>
                    <a:lnTo>
                      <a:pt x="5572" y="1405"/>
                    </a:lnTo>
                    <a:close/>
                    <a:moveTo>
                      <a:pt x="5790" y="2285"/>
                    </a:moveTo>
                    <a:cubicBezTo>
                      <a:pt x="7012" y="2285"/>
                      <a:pt x="8209" y="2830"/>
                      <a:pt x="9037" y="3834"/>
                    </a:cubicBezTo>
                    <a:cubicBezTo>
                      <a:pt x="10513" y="5632"/>
                      <a:pt x="10228" y="8287"/>
                      <a:pt x="8430" y="9763"/>
                    </a:cubicBezTo>
                    <a:cubicBezTo>
                      <a:pt x="7647" y="10392"/>
                      <a:pt x="6705" y="10700"/>
                      <a:pt x="5771" y="10700"/>
                    </a:cubicBezTo>
                    <a:cubicBezTo>
                      <a:pt x="4545" y="10700"/>
                      <a:pt x="3331" y="10171"/>
                      <a:pt x="2500" y="9144"/>
                    </a:cubicBezTo>
                    <a:cubicBezTo>
                      <a:pt x="405" y="6573"/>
                      <a:pt x="2000" y="2715"/>
                      <a:pt x="5239" y="2322"/>
                    </a:cubicBezTo>
                    <a:cubicBezTo>
                      <a:pt x="5422" y="2297"/>
                      <a:pt x="5606" y="2285"/>
                      <a:pt x="5790" y="2285"/>
                    </a:cubicBezTo>
                    <a:close/>
                    <a:moveTo>
                      <a:pt x="4917" y="0"/>
                    </a:moveTo>
                    <a:cubicBezTo>
                      <a:pt x="4513" y="0"/>
                      <a:pt x="4203" y="322"/>
                      <a:pt x="4203" y="715"/>
                    </a:cubicBezTo>
                    <a:cubicBezTo>
                      <a:pt x="4203" y="1108"/>
                      <a:pt x="4525" y="1429"/>
                      <a:pt x="4917" y="1429"/>
                    </a:cubicBezTo>
                    <a:lnTo>
                      <a:pt x="5251" y="1429"/>
                    </a:lnTo>
                    <a:lnTo>
                      <a:pt x="5251" y="1989"/>
                    </a:lnTo>
                    <a:cubicBezTo>
                      <a:pt x="1727" y="2393"/>
                      <a:pt x="0" y="6573"/>
                      <a:pt x="2262" y="9359"/>
                    </a:cubicBezTo>
                    <a:cubicBezTo>
                      <a:pt x="3161" y="10454"/>
                      <a:pt x="4471" y="11023"/>
                      <a:pt x="5790" y="11023"/>
                    </a:cubicBezTo>
                    <a:cubicBezTo>
                      <a:pt x="6795" y="11023"/>
                      <a:pt x="7805" y="10693"/>
                      <a:pt x="8644" y="10013"/>
                    </a:cubicBezTo>
                    <a:cubicBezTo>
                      <a:pt x="10585" y="8430"/>
                      <a:pt x="10859" y="5561"/>
                      <a:pt x="9287" y="3632"/>
                    </a:cubicBezTo>
                    <a:cubicBezTo>
                      <a:pt x="8513" y="2679"/>
                      <a:pt x="7430" y="2120"/>
                      <a:pt x="6299" y="1989"/>
                    </a:cubicBezTo>
                    <a:lnTo>
                      <a:pt x="6299" y="1429"/>
                    </a:lnTo>
                    <a:lnTo>
                      <a:pt x="6644" y="1429"/>
                    </a:lnTo>
                    <a:cubicBezTo>
                      <a:pt x="7037" y="1429"/>
                      <a:pt x="7358" y="1096"/>
                      <a:pt x="7358" y="715"/>
                    </a:cubicBezTo>
                    <a:cubicBezTo>
                      <a:pt x="7358" y="310"/>
                      <a:pt x="7025" y="0"/>
                      <a:pt x="664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3" name="Google Shape;643;p11"/>
              <p:cNvSpPr/>
              <p:nvPr/>
            </p:nvSpPr>
            <p:spPr>
              <a:xfrm>
                <a:off x="4939321" y="4009630"/>
                <a:ext cx="145929" cy="123618"/>
              </a:xfrm>
              <a:custGeom>
                <a:rect b="b" l="l" r="r" t="t"/>
                <a:pathLst>
                  <a:path extrusionOk="0" h="3884" w="4585">
                    <a:moveTo>
                      <a:pt x="203" y="1"/>
                    </a:moveTo>
                    <a:cubicBezTo>
                      <a:pt x="119" y="1"/>
                      <a:pt x="48" y="72"/>
                      <a:pt x="48" y="155"/>
                    </a:cubicBezTo>
                    <a:cubicBezTo>
                      <a:pt x="48" y="203"/>
                      <a:pt x="0" y="965"/>
                      <a:pt x="429" y="1810"/>
                    </a:cubicBezTo>
                    <a:cubicBezTo>
                      <a:pt x="691" y="2334"/>
                      <a:pt x="1072" y="2799"/>
                      <a:pt x="1548" y="3156"/>
                    </a:cubicBezTo>
                    <a:cubicBezTo>
                      <a:pt x="2212" y="3644"/>
                      <a:pt x="2997" y="3883"/>
                      <a:pt x="3771" y="3883"/>
                    </a:cubicBezTo>
                    <a:cubicBezTo>
                      <a:pt x="3996" y="3883"/>
                      <a:pt x="4221" y="3863"/>
                      <a:pt x="4441" y="3823"/>
                    </a:cubicBezTo>
                    <a:cubicBezTo>
                      <a:pt x="4525" y="3811"/>
                      <a:pt x="4584" y="3715"/>
                      <a:pt x="4572" y="3632"/>
                    </a:cubicBezTo>
                    <a:cubicBezTo>
                      <a:pt x="4540" y="3545"/>
                      <a:pt x="4477" y="3488"/>
                      <a:pt x="4394" y="3488"/>
                    </a:cubicBezTo>
                    <a:cubicBezTo>
                      <a:pt x="4386" y="3488"/>
                      <a:pt x="4378" y="3488"/>
                      <a:pt x="4370" y="3489"/>
                    </a:cubicBezTo>
                    <a:cubicBezTo>
                      <a:pt x="4161" y="3528"/>
                      <a:pt x="3950" y="3547"/>
                      <a:pt x="3739" y="3547"/>
                    </a:cubicBezTo>
                    <a:cubicBezTo>
                      <a:pt x="3035" y="3547"/>
                      <a:pt x="2334" y="3331"/>
                      <a:pt x="1739" y="2882"/>
                    </a:cubicBezTo>
                    <a:cubicBezTo>
                      <a:pt x="286" y="1810"/>
                      <a:pt x="369" y="155"/>
                      <a:pt x="369" y="155"/>
                    </a:cubicBezTo>
                    <a:cubicBezTo>
                      <a:pt x="369" y="72"/>
                      <a:pt x="298" y="1"/>
                      <a:pt x="20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4" name="Google Shape;644;p11"/>
              <p:cNvSpPr/>
              <p:nvPr/>
            </p:nvSpPr>
            <p:spPr>
              <a:xfrm>
                <a:off x="4942344" y="3897629"/>
                <a:ext cx="205033" cy="101816"/>
              </a:xfrm>
              <a:custGeom>
                <a:rect b="b" l="l" r="r" t="t"/>
                <a:pathLst>
                  <a:path extrusionOk="0" h="3199" w="6442">
                    <a:moveTo>
                      <a:pt x="3666" y="0"/>
                    </a:moveTo>
                    <a:cubicBezTo>
                      <a:pt x="1972" y="0"/>
                      <a:pt x="363" y="1175"/>
                      <a:pt x="24" y="3008"/>
                    </a:cubicBezTo>
                    <a:cubicBezTo>
                      <a:pt x="0" y="3115"/>
                      <a:pt x="72" y="3198"/>
                      <a:pt x="179" y="3198"/>
                    </a:cubicBezTo>
                    <a:cubicBezTo>
                      <a:pt x="251" y="3198"/>
                      <a:pt x="322" y="3139"/>
                      <a:pt x="334" y="3067"/>
                    </a:cubicBezTo>
                    <a:cubicBezTo>
                      <a:pt x="656" y="1384"/>
                      <a:pt x="2127" y="318"/>
                      <a:pt x="3670" y="318"/>
                    </a:cubicBezTo>
                    <a:cubicBezTo>
                      <a:pt x="4353" y="318"/>
                      <a:pt x="5050" y="527"/>
                      <a:pt x="5668" y="984"/>
                    </a:cubicBezTo>
                    <a:cubicBezTo>
                      <a:pt x="5846" y="1115"/>
                      <a:pt x="5989" y="1257"/>
                      <a:pt x="6144" y="1412"/>
                    </a:cubicBezTo>
                    <a:cubicBezTo>
                      <a:pt x="6180" y="1448"/>
                      <a:pt x="6228" y="1471"/>
                      <a:pt x="6274" y="1471"/>
                    </a:cubicBezTo>
                    <a:cubicBezTo>
                      <a:pt x="6305" y="1471"/>
                      <a:pt x="6334" y="1460"/>
                      <a:pt x="6358" y="1436"/>
                    </a:cubicBezTo>
                    <a:cubicBezTo>
                      <a:pt x="6430" y="1377"/>
                      <a:pt x="6442" y="1269"/>
                      <a:pt x="6382" y="1210"/>
                    </a:cubicBezTo>
                    <a:cubicBezTo>
                      <a:pt x="6216" y="1031"/>
                      <a:pt x="6049" y="876"/>
                      <a:pt x="5858" y="734"/>
                    </a:cubicBezTo>
                    <a:cubicBezTo>
                      <a:pt x="5179" y="230"/>
                      <a:pt x="4414" y="0"/>
                      <a:pt x="366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5" name="Google Shape;645;p11"/>
              <p:cNvSpPr/>
              <p:nvPr/>
            </p:nvSpPr>
            <p:spPr>
              <a:xfrm>
                <a:off x="5092729" y="3950240"/>
                <a:ext cx="84597" cy="175465"/>
              </a:xfrm>
              <a:custGeom>
                <a:rect b="b" l="l" r="r" t="t"/>
                <a:pathLst>
                  <a:path extrusionOk="0" h="5513" w="2658">
                    <a:moveTo>
                      <a:pt x="1939" y="0"/>
                    </a:moveTo>
                    <a:cubicBezTo>
                      <a:pt x="1907" y="0"/>
                      <a:pt x="1875" y="11"/>
                      <a:pt x="1848" y="33"/>
                    </a:cubicBezTo>
                    <a:cubicBezTo>
                      <a:pt x="1776" y="81"/>
                      <a:pt x="1741" y="176"/>
                      <a:pt x="1800" y="259"/>
                    </a:cubicBezTo>
                    <a:cubicBezTo>
                      <a:pt x="2145" y="795"/>
                      <a:pt x="2324" y="1414"/>
                      <a:pt x="2324" y="2057"/>
                    </a:cubicBezTo>
                    <a:cubicBezTo>
                      <a:pt x="2324" y="3486"/>
                      <a:pt x="1431" y="4724"/>
                      <a:pt x="169" y="5200"/>
                    </a:cubicBezTo>
                    <a:cubicBezTo>
                      <a:pt x="1" y="5263"/>
                      <a:pt x="55" y="5512"/>
                      <a:pt x="218" y="5512"/>
                    </a:cubicBezTo>
                    <a:cubicBezTo>
                      <a:pt x="239" y="5512"/>
                      <a:pt x="263" y="5508"/>
                      <a:pt x="288" y="5498"/>
                    </a:cubicBezTo>
                    <a:cubicBezTo>
                      <a:pt x="1669" y="4962"/>
                      <a:pt x="2657" y="3605"/>
                      <a:pt x="2657" y="2045"/>
                    </a:cubicBezTo>
                    <a:cubicBezTo>
                      <a:pt x="2622" y="1343"/>
                      <a:pt x="2431" y="676"/>
                      <a:pt x="2074" y="81"/>
                    </a:cubicBezTo>
                    <a:cubicBezTo>
                      <a:pt x="2044" y="29"/>
                      <a:pt x="1992" y="0"/>
                      <a:pt x="193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6" name="Google Shape;646;p11"/>
              <p:cNvSpPr/>
              <p:nvPr/>
            </p:nvSpPr>
            <p:spPr>
              <a:xfrm>
                <a:off x="5004886" y="3993717"/>
                <a:ext cx="81478" cy="55348"/>
              </a:xfrm>
              <a:custGeom>
                <a:rect b="b" l="l" r="r" t="t"/>
                <a:pathLst>
                  <a:path extrusionOk="0" h="1739" w="2560">
                    <a:moveTo>
                      <a:pt x="1691" y="334"/>
                    </a:moveTo>
                    <a:cubicBezTo>
                      <a:pt x="1976" y="334"/>
                      <a:pt x="2143" y="655"/>
                      <a:pt x="1976" y="882"/>
                    </a:cubicBezTo>
                    <a:cubicBezTo>
                      <a:pt x="1913" y="974"/>
                      <a:pt x="1806" y="1024"/>
                      <a:pt x="1698" y="1024"/>
                    </a:cubicBezTo>
                    <a:cubicBezTo>
                      <a:pt x="1625" y="1024"/>
                      <a:pt x="1551" y="1001"/>
                      <a:pt x="1488" y="953"/>
                    </a:cubicBezTo>
                    <a:cubicBezTo>
                      <a:pt x="1214" y="763"/>
                      <a:pt x="1369" y="334"/>
                      <a:pt x="1691" y="334"/>
                    </a:cubicBezTo>
                    <a:close/>
                    <a:moveTo>
                      <a:pt x="1691" y="1"/>
                    </a:moveTo>
                    <a:cubicBezTo>
                      <a:pt x="1584" y="1"/>
                      <a:pt x="1334" y="36"/>
                      <a:pt x="1155" y="274"/>
                    </a:cubicBezTo>
                    <a:cubicBezTo>
                      <a:pt x="1024" y="453"/>
                      <a:pt x="988" y="655"/>
                      <a:pt x="1048" y="846"/>
                    </a:cubicBezTo>
                    <a:lnTo>
                      <a:pt x="131" y="1441"/>
                    </a:lnTo>
                    <a:cubicBezTo>
                      <a:pt x="0" y="1536"/>
                      <a:pt x="60" y="1739"/>
                      <a:pt x="214" y="1739"/>
                    </a:cubicBezTo>
                    <a:cubicBezTo>
                      <a:pt x="310" y="1739"/>
                      <a:pt x="262" y="1727"/>
                      <a:pt x="1214" y="1132"/>
                    </a:cubicBezTo>
                    <a:cubicBezTo>
                      <a:pt x="1346" y="1279"/>
                      <a:pt x="1520" y="1349"/>
                      <a:pt x="1692" y="1349"/>
                    </a:cubicBezTo>
                    <a:cubicBezTo>
                      <a:pt x="1896" y="1349"/>
                      <a:pt x="2098" y="1252"/>
                      <a:pt x="2226" y="1072"/>
                    </a:cubicBezTo>
                    <a:cubicBezTo>
                      <a:pt x="2560" y="632"/>
                      <a:pt x="2238" y="1"/>
                      <a:pt x="169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7" name="Google Shape;647;p11"/>
              <p:cNvSpPr/>
              <p:nvPr/>
            </p:nvSpPr>
            <p:spPr>
              <a:xfrm>
                <a:off x="5053391" y="3915262"/>
                <a:ext cx="10630" cy="29982"/>
              </a:xfrm>
              <a:custGeom>
                <a:rect b="b" l="l" r="r" t="t"/>
                <a:pathLst>
                  <a:path extrusionOk="0" h="942" w="334">
                    <a:moveTo>
                      <a:pt x="167" y="1"/>
                    </a:moveTo>
                    <a:cubicBezTo>
                      <a:pt x="83" y="1"/>
                      <a:pt x="0" y="72"/>
                      <a:pt x="0" y="168"/>
                    </a:cubicBezTo>
                    <a:lnTo>
                      <a:pt x="0" y="775"/>
                    </a:lnTo>
                    <a:cubicBezTo>
                      <a:pt x="0" y="858"/>
                      <a:pt x="83" y="942"/>
                      <a:pt x="167" y="942"/>
                    </a:cubicBezTo>
                    <a:cubicBezTo>
                      <a:pt x="262" y="942"/>
                      <a:pt x="333" y="858"/>
                      <a:pt x="333" y="775"/>
                    </a:cubicBezTo>
                    <a:lnTo>
                      <a:pt x="333" y="168"/>
                    </a:lnTo>
                    <a:cubicBezTo>
                      <a:pt x="333" y="72"/>
                      <a:pt x="262" y="1"/>
                      <a:pt x="16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8" name="Google Shape;648;p11"/>
              <p:cNvSpPr/>
              <p:nvPr/>
            </p:nvSpPr>
            <p:spPr>
              <a:xfrm>
                <a:off x="5005236" y="3928216"/>
                <a:ext cx="21261" cy="26894"/>
              </a:xfrm>
              <a:custGeom>
                <a:rect b="b" l="l" r="r" t="t"/>
                <a:pathLst>
                  <a:path extrusionOk="0" h="845" w="668">
                    <a:moveTo>
                      <a:pt x="183" y="1"/>
                    </a:moveTo>
                    <a:cubicBezTo>
                      <a:pt x="156" y="1"/>
                      <a:pt x="130" y="8"/>
                      <a:pt x="108" y="23"/>
                    </a:cubicBezTo>
                    <a:cubicBezTo>
                      <a:pt x="25" y="70"/>
                      <a:pt x="1" y="177"/>
                      <a:pt x="49" y="249"/>
                    </a:cubicBezTo>
                    <a:lnTo>
                      <a:pt x="346" y="773"/>
                    </a:lnTo>
                    <a:cubicBezTo>
                      <a:pt x="382" y="808"/>
                      <a:pt x="430" y="844"/>
                      <a:pt x="489" y="844"/>
                    </a:cubicBezTo>
                    <a:cubicBezTo>
                      <a:pt x="525" y="844"/>
                      <a:pt x="549" y="844"/>
                      <a:pt x="561" y="832"/>
                    </a:cubicBezTo>
                    <a:cubicBezTo>
                      <a:pt x="644" y="785"/>
                      <a:pt x="668" y="677"/>
                      <a:pt x="620" y="606"/>
                    </a:cubicBezTo>
                    <a:lnTo>
                      <a:pt x="322" y="82"/>
                    </a:lnTo>
                    <a:cubicBezTo>
                      <a:pt x="298" y="33"/>
                      <a:pt x="240" y="1"/>
                      <a:pt x="18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9" name="Google Shape;649;p11"/>
              <p:cNvSpPr/>
              <p:nvPr/>
            </p:nvSpPr>
            <p:spPr>
              <a:xfrm>
                <a:off x="4970766" y="3962876"/>
                <a:ext cx="28454" cy="19510"/>
              </a:xfrm>
              <a:custGeom>
                <a:rect b="b" l="l" r="r" t="t"/>
                <a:pathLst>
                  <a:path extrusionOk="0" h="613" w="894">
                    <a:moveTo>
                      <a:pt x="189" y="1"/>
                    </a:moveTo>
                    <a:cubicBezTo>
                      <a:pt x="130" y="1"/>
                      <a:pt x="69" y="27"/>
                      <a:pt x="36" y="77"/>
                    </a:cubicBezTo>
                    <a:cubicBezTo>
                      <a:pt x="0" y="160"/>
                      <a:pt x="24" y="255"/>
                      <a:pt x="96" y="303"/>
                    </a:cubicBezTo>
                    <a:lnTo>
                      <a:pt x="620" y="600"/>
                    </a:lnTo>
                    <a:cubicBezTo>
                      <a:pt x="655" y="612"/>
                      <a:pt x="679" y="612"/>
                      <a:pt x="691" y="612"/>
                    </a:cubicBezTo>
                    <a:cubicBezTo>
                      <a:pt x="751" y="612"/>
                      <a:pt x="798" y="589"/>
                      <a:pt x="834" y="541"/>
                    </a:cubicBezTo>
                    <a:cubicBezTo>
                      <a:pt x="893" y="470"/>
                      <a:pt x="858" y="362"/>
                      <a:pt x="786" y="315"/>
                    </a:cubicBezTo>
                    <a:lnTo>
                      <a:pt x="262" y="17"/>
                    </a:lnTo>
                    <a:cubicBezTo>
                      <a:pt x="240" y="6"/>
                      <a:pt x="215" y="1"/>
                      <a:pt x="18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0" name="Google Shape;650;p11"/>
              <p:cNvSpPr/>
              <p:nvPr/>
            </p:nvSpPr>
            <p:spPr>
              <a:xfrm>
                <a:off x="4958258" y="4010012"/>
                <a:ext cx="29982" cy="10248"/>
              </a:xfrm>
              <a:custGeom>
                <a:rect b="b" l="l" r="r" t="t"/>
                <a:pathLst>
                  <a:path extrusionOk="0" h="322" w="942">
                    <a:moveTo>
                      <a:pt x="167" y="1"/>
                    </a:moveTo>
                    <a:cubicBezTo>
                      <a:pt x="72" y="1"/>
                      <a:pt x="1" y="72"/>
                      <a:pt x="1" y="167"/>
                    </a:cubicBezTo>
                    <a:cubicBezTo>
                      <a:pt x="1" y="251"/>
                      <a:pt x="72" y="322"/>
                      <a:pt x="167" y="322"/>
                    </a:cubicBezTo>
                    <a:lnTo>
                      <a:pt x="774" y="322"/>
                    </a:lnTo>
                    <a:cubicBezTo>
                      <a:pt x="870" y="322"/>
                      <a:pt x="941" y="251"/>
                      <a:pt x="941" y="167"/>
                    </a:cubicBezTo>
                    <a:cubicBezTo>
                      <a:pt x="941" y="72"/>
                      <a:pt x="870" y="1"/>
                      <a:pt x="774"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1" name="Google Shape;651;p11"/>
              <p:cNvSpPr/>
              <p:nvPr/>
            </p:nvSpPr>
            <p:spPr>
              <a:xfrm>
                <a:off x="4969239" y="4047601"/>
                <a:ext cx="30363" cy="20051"/>
              </a:xfrm>
              <a:custGeom>
                <a:rect b="b" l="l" r="r" t="t"/>
                <a:pathLst>
                  <a:path extrusionOk="0" h="630" w="954">
                    <a:moveTo>
                      <a:pt x="754" y="0"/>
                    </a:moveTo>
                    <a:cubicBezTo>
                      <a:pt x="728" y="0"/>
                      <a:pt x="702" y="7"/>
                      <a:pt x="679" y="22"/>
                    </a:cubicBezTo>
                    <a:lnTo>
                      <a:pt x="156" y="320"/>
                    </a:lnTo>
                    <a:cubicBezTo>
                      <a:pt x="1" y="415"/>
                      <a:pt x="60" y="629"/>
                      <a:pt x="239" y="629"/>
                    </a:cubicBezTo>
                    <a:cubicBezTo>
                      <a:pt x="310" y="629"/>
                      <a:pt x="310" y="605"/>
                      <a:pt x="846" y="308"/>
                    </a:cubicBezTo>
                    <a:cubicBezTo>
                      <a:pt x="918" y="260"/>
                      <a:pt x="953" y="153"/>
                      <a:pt x="906" y="82"/>
                    </a:cubicBezTo>
                    <a:cubicBezTo>
                      <a:pt x="873" y="33"/>
                      <a:pt x="812" y="0"/>
                      <a:pt x="75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2" name="Google Shape;652;p11"/>
              <p:cNvSpPr/>
              <p:nvPr/>
            </p:nvSpPr>
            <p:spPr>
              <a:xfrm>
                <a:off x="5005236" y="4075641"/>
                <a:ext cx="21261" cy="26862"/>
              </a:xfrm>
              <a:custGeom>
                <a:rect b="b" l="l" r="r" t="t"/>
                <a:pathLst>
                  <a:path extrusionOk="0" h="844" w="668">
                    <a:moveTo>
                      <a:pt x="491" y="0"/>
                    </a:moveTo>
                    <a:cubicBezTo>
                      <a:pt x="440" y="0"/>
                      <a:pt x="391" y="33"/>
                      <a:pt x="358" y="82"/>
                    </a:cubicBezTo>
                    <a:lnTo>
                      <a:pt x="60" y="606"/>
                    </a:lnTo>
                    <a:cubicBezTo>
                      <a:pt x="1" y="701"/>
                      <a:pt x="72" y="844"/>
                      <a:pt x="191" y="844"/>
                    </a:cubicBezTo>
                    <a:cubicBezTo>
                      <a:pt x="251" y="844"/>
                      <a:pt x="299" y="808"/>
                      <a:pt x="322" y="760"/>
                    </a:cubicBezTo>
                    <a:lnTo>
                      <a:pt x="620" y="248"/>
                    </a:lnTo>
                    <a:cubicBezTo>
                      <a:pt x="668" y="165"/>
                      <a:pt x="644" y="70"/>
                      <a:pt x="561" y="22"/>
                    </a:cubicBezTo>
                    <a:cubicBezTo>
                      <a:pt x="538" y="7"/>
                      <a:pt x="514" y="0"/>
                      <a:pt x="49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3" name="Google Shape;653;p11"/>
              <p:cNvSpPr/>
              <p:nvPr/>
            </p:nvSpPr>
            <p:spPr>
              <a:xfrm>
                <a:off x="5053391" y="4085794"/>
                <a:ext cx="10630" cy="29982"/>
              </a:xfrm>
              <a:custGeom>
                <a:rect b="b" l="l" r="r" t="t"/>
                <a:pathLst>
                  <a:path extrusionOk="0" h="942" w="334">
                    <a:moveTo>
                      <a:pt x="167" y="1"/>
                    </a:moveTo>
                    <a:cubicBezTo>
                      <a:pt x="83" y="1"/>
                      <a:pt x="0" y="72"/>
                      <a:pt x="0" y="167"/>
                    </a:cubicBezTo>
                    <a:lnTo>
                      <a:pt x="0" y="775"/>
                    </a:lnTo>
                    <a:cubicBezTo>
                      <a:pt x="0" y="858"/>
                      <a:pt x="83" y="941"/>
                      <a:pt x="167" y="941"/>
                    </a:cubicBezTo>
                    <a:cubicBezTo>
                      <a:pt x="250" y="941"/>
                      <a:pt x="333" y="858"/>
                      <a:pt x="333" y="775"/>
                    </a:cubicBezTo>
                    <a:lnTo>
                      <a:pt x="333" y="167"/>
                    </a:lnTo>
                    <a:cubicBezTo>
                      <a:pt x="333" y="72"/>
                      <a:pt x="250" y="1"/>
                      <a:pt x="16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4" name="Google Shape;654;p11"/>
              <p:cNvSpPr/>
              <p:nvPr/>
            </p:nvSpPr>
            <p:spPr>
              <a:xfrm>
                <a:off x="5090501" y="4075641"/>
                <a:ext cx="21261" cy="26894"/>
              </a:xfrm>
              <a:custGeom>
                <a:rect b="b" l="l" r="r" t="t"/>
                <a:pathLst>
                  <a:path extrusionOk="0" h="845" w="668">
                    <a:moveTo>
                      <a:pt x="182" y="0"/>
                    </a:moveTo>
                    <a:cubicBezTo>
                      <a:pt x="156" y="0"/>
                      <a:pt x="130" y="7"/>
                      <a:pt x="108" y="22"/>
                    </a:cubicBezTo>
                    <a:cubicBezTo>
                      <a:pt x="25" y="70"/>
                      <a:pt x="1" y="165"/>
                      <a:pt x="48" y="248"/>
                    </a:cubicBezTo>
                    <a:lnTo>
                      <a:pt x="346" y="760"/>
                    </a:lnTo>
                    <a:cubicBezTo>
                      <a:pt x="370" y="815"/>
                      <a:pt x="424" y="844"/>
                      <a:pt x="479" y="844"/>
                    </a:cubicBezTo>
                    <a:cubicBezTo>
                      <a:pt x="507" y="844"/>
                      <a:pt x="536" y="836"/>
                      <a:pt x="560" y="820"/>
                    </a:cubicBezTo>
                    <a:cubicBezTo>
                      <a:pt x="644" y="784"/>
                      <a:pt x="668" y="677"/>
                      <a:pt x="620" y="606"/>
                    </a:cubicBezTo>
                    <a:lnTo>
                      <a:pt x="322" y="82"/>
                    </a:lnTo>
                    <a:cubicBezTo>
                      <a:pt x="298" y="33"/>
                      <a:pt x="240" y="0"/>
                      <a:pt x="18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5" name="Google Shape;655;p11"/>
              <p:cNvSpPr/>
              <p:nvPr/>
            </p:nvSpPr>
            <p:spPr>
              <a:xfrm>
                <a:off x="5117809" y="4048142"/>
                <a:ext cx="28454" cy="19510"/>
              </a:xfrm>
              <a:custGeom>
                <a:rect b="b" l="l" r="r" t="t"/>
                <a:pathLst>
                  <a:path extrusionOk="0" h="613" w="894">
                    <a:moveTo>
                      <a:pt x="195" y="1"/>
                    </a:moveTo>
                    <a:cubicBezTo>
                      <a:pt x="136" y="1"/>
                      <a:pt x="81" y="27"/>
                      <a:pt x="48" y="77"/>
                    </a:cubicBezTo>
                    <a:cubicBezTo>
                      <a:pt x="0" y="160"/>
                      <a:pt x="36" y="243"/>
                      <a:pt x="107" y="291"/>
                    </a:cubicBezTo>
                    <a:cubicBezTo>
                      <a:pt x="643" y="588"/>
                      <a:pt x="631" y="612"/>
                      <a:pt x="714" y="612"/>
                    </a:cubicBezTo>
                    <a:cubicBezTo>
                      <a:pt x="774" y="612"/>
                      <a:pt x="822" y="588"/>
                      <a:pt x="845" y="541"/>
                    </a:cubicBezTo>
                    <a:cubicBezTo>
                      <a:pt x="893" y="469"/>
                      <a:pt x="869" y="362"/>
                      <a:pt x="786" y="315"/>
                    </a:cubicBezTo>
                    <a:lnTo>
                      <a:pt x="274" y="17"/>
                    </a:lnTo>
                    <a:cubicBezTo>
                      <a:pt x="248" y="6"/>
                      <a:pt x="221" y="1"/>
                      <a:pt x="19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6" name="Google Shape;656;p11"/>
              <p:cNvSpPr/>
              <p:nvPr/>
            </p:nvSpPr>
            <p:spPr>
              <a:xfrm>
                <a:off x="5128790" y="4010012"/>
                <a:ext cx="29950" cy="10248"/>
              </a:xfrm>
              <a:custGeom>
                <a:rect b="b" l="l" r="r" t="t"/>
                <a:pathLst>
                  <a:path extrusionOk="0" h="322" w="941">
                    <a:moveTo>
                      <a:pt x="167" y="1"/>
                    </a:moveTo>
                    <a:cubicBezTo>
                      <a:pt x="72" y="1"/>
                      <a:pt x="0" y="72"/>
                      <a:pt x="0" y="167"/>
                    </a:cubicBezTo>
                    <a:cubicBezTo>
                      <a:pt x="0" y="251"/>
                      <a:pt x="72" y="322"/>
                      <a:pt x="167" y="322"/>
                    </a:cubicBezTo>
                    <a:lnTo>
                      <a:pt x="774" y="322"/>
                    </a:lnTo>
                    <a:cubicBezTo>
                      <a:pt x="870" y="322"/>
                      <a:pt x="941" y="251"/>
                      <a:pt x="941" y="167"/>
                    </a:cubicBezTo>
                    <a:cubicBezTo>
                      <a:pt x="941" y="72"/>
                      <a:pt x="870" y="1"/>
                      <a:pt x="774"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7" name="Google Shape;657;p11"/>
              <p:cNvSpPr/>
              <p:nvPr/>
            </p:nvSpPr>
            <p:spPr>
              <a:xfrm>
                <a:off x="5117809" y="3962717"/>
                <a:ext cx="28454" cy="19669"/>
              </a:xfrm>
              <a:custGeom>
                <a:rect b="b" l="l" r="r" t="t"/>
                <a:pathLst>
                  <a:path extrusionOk="0" h="618" w="894">
                    <a:moveTo>
                      <a:pt x="706" y="0"/>
                    </a:moveTo>
                    <a:cubicBezTo>
                      <a:pt x="679" y="0"/>
                      <a:pt x="654" y="7"/>
                      <a:pt x="631" y="22"/>
                    </a:cubicBezTo>
                    <a:lnTo>
                      <a:pt x="107" y="320"/>
                    </a:lnTo>
                    <a:cubicBezTo>
                      <a:pt x="36" y="367"/>
                      <a:pt x="0" y="475"/>
                      <a:pt x="48" y="546"/>
                    </a:cubicBezTo>
                    <a:cubicBezTo>
                      <a:pt x="83" y="594"/>
                      <a:pt x="143" y="617"/>
                      <a:pt x="202" y="617"/>
                    </a:cubicBezTo>
                    <a:cubicBezTo>
                      <a:pt x="226" y="617"/>
                      <a:pt x="262" y="617"/>
                      <a:pt x="274" y="605"/>
                    </a:cubicBezTo>
                    <a:lnTo>
                      <a:pt x="798" y="308"/>
                    </a:lnTo>
                    <a:cubicBezTo>
                      <a:pt x="869" y="260"/>
                      <a:pt x="893" y="165"/>
                      <a:pt x="857" y="82"/>
                    </a:cubicBezTo>
                    <a:cubicBezTo>
                      <a:pt x="825" y="33"/>
                      <a:pt x="764" y="0"/>
                      <a:pt x="70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8" name="Google Shape;658;p11"/>
              <p:cNvSpPr/>
              <p:nvPr/>
            </p:nvSpPr>
            <p:spPr>
              <a:xfrm>
                <a:off x="5090501" y="3928152"/>
                <a:ext cx="20879" cy="26958"/>
              </a:xfrm>
              <a:custGeom>
                <a:rect b="b" l="l" r="r" t="t"/>
                <a:pathLst>
                  <a:path extrusionOk="0" h="847" w="656">
                    <a:moveTo>
                      <a:pt x="475" y="0"/>
                    </a:moveTo>
                    <a:cubicBezTo>
                      <a:pt x="424" y="0"/>
                      <a:pt x="370" y="29"/>
                      <a:pt x="346" y="84"/>
                    </a:cubicBezTo>
                    <a:lnTo>
                      <a:pt x="48" y="608"/>
                    </a:lnTo>
                    <a:cubicBezTo>
                      <a:pt x="1" y="679"/>
                      <a:pt x="25" y="787"/>
                      <a:pt x="108" y="834"/>
                    </a:cubicBezTo>
                    <a:cubicBezTo>
                      <a:pt x="132" y="846"/>
                      <a:pt x="168" y="846"/>
                      <a:pt x="179" y="846"/>
                    </a:cubicBezTo>
                    <a:cubicBezTo>
                      <a:pt x="239" y="846"/>
                      <a:pt x="287" y="810"/>
                      <a:pt x="310" y="775"/>
                    </a:cubicBezTo>
                    <a:lnTo>
                      <a:pt x="608" y="251"/>
                    </a:lnTo>
                    <a:cubicBezTo>
                      <a:pt x="656" y="179"/>
                      <a:pt x="620" y="72"/>
                      <a:pt x="549" y="25"/>
                    </a:cubicBezTo>
                    <a:cubicBezTo>
                      <a:pt x="528" y="8"/>
                      <a:pt x="502" y="0"/>
                      <a:pt x="47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659" name="Google Shape;659;p11"/>
          <p:cNvGrpSpPr/>
          <p:nvPr/>
        </p:nvGrpSpPr>
        <p:grpSpPr>
          <a:xfrm>
            <a:off x="5018372" y="1766555"/>
            <a:ext cx="512218" cy="538744"/>
            <a:chOff x="16096031" y="-12582208"/>
            <a:chExt cx="5460750" cy="4933550"/>
          </a:xfrm>
        </p:grpSpPr>
        <p:sp>
          <p:nvSpPr>
            <p:cNvPr id="660" name="Google Shape;660;p11"/>
            <p:cNvSpPr/>
            <p:nvPr/>
          </p:nvSpPr>
          <p:spPr>
            <a:xfrm>
              <a:off x="16096031" y="-9402333"/>
              <a:ext cx="5460750" cy="1753675"/>
            </a:xfrm>
            <a:custGeom>
              <a:rect b="b" l="l" r="r" t="t"/>
              <a:pathLst>
                <a:path extrusionOk="0" fill="none" h="70147" w="218430">
                  <a:moveTo>
                    <a:pt x="29746" y="1"/>
                  </a:moveTo>
                  <a:lnTo>
                    <a:pt x="0" y="14430"/>
                  </a:lnTo>
                  <a:lnTo>
                    <a:pt x="109215" y="70147"/>
                  </a:lnTo>
                  <a:lnTo>
                    <a:pt x="218429" y="14430"/>
                  </a:lnTo>
                  <a:lnTo>
                    <a:pt x="188684" y="1"/>
                  </a:lnTo>
                  <a:lnTo>
                    <a:pt x="109215" y="40623"/>
                  </a:lnTo>
                  <a:close/>
                </a:path>
              </a:pathLst>
            </a:custGeom>
            <a:noFill/>
            <a:ln cap="flat" cmpd="sng" w="9525">
              <a:solidFill>
                <a:srgbClr val="000000"/>
              </a:solidFill>
              <a:prstDash val="solid"/>
              <a:miter lim="22198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1" name="Google Shape;661;p11"/>
            <p:cNvSpPr/>
            <p:nvPr/>
          </p:nvSpPr>
          <p:spPr>
            <a:xfrm>
              <a:off x="16096031" y="-10140408"/>
              <a:ext cx="5460750" cy="1753675"/>
            </a:xfrm>
            <a:custGeom>
              <a:rect b="b" l="l" r="r" t="t"/>
              <a:pathLst>
                <a:path extrusionOk="0" fill="none" h="70147" w="218430">
                  <a:moveTo>
                    <a:pt x="188684" y="0"/>
                  </a:moveTo>
                  <a:lnTo>
                    <a:pt x="158939" y="15095"/>
                  </a:lnTo>
                  <a:lnTo>
                    <a:pt x="109215" y="40623"/>
                  </a:lnTo>
                  <a:lnTo>
                    <a:pt x="59491" y="15095"/>
                  </a:lnTo>
                  <a:lnTo>
                    <a:pt x="29746" y="0"/>
                  </a:lnTo>
                  <a:lnTo>
                    <a:pt x="0" y="14429"/>
                  </a:lnTo>
                  <a:lnTo>
                    <a:pt x="29746" y="29524"/>
                  </a:lnTo>
                  <a:lnTo>
                    <a:pt x="109215" y="70146"/>
                  </a:lnTo>
                  <a:lnTo>
                    <a:pt x="188684" y="29524"/>
                  </a:lnTo>
                  <a:lnTo>
                    <a:pt x="218429" y="14429"/>
                  </a:lnTo>
                  <a:close/>
                </a:path>
              </a:pathLst>
            </a:custGeom>
            <a:noFill/>
            <a:ln cap="flat" cmpd="sng" w="9525">
              <a:solidFill>
                <a:srgbClr val="000000"/>
              </a:solidFill>
              <a:prstDash val="solid"/>
              <a:miter lim="22198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2" name="Google Shape;662;p11"/>
            <p:cNvSpPr/>
            <p:nvPr/>
          </p:nvSpPr>
          <p:spPr>
            <a:xfrm>
              <a:off x="16096031" y="-10878508"/>
              <a:ext cx="5460750" cy="1753675"/>
            </a:xfrm>
            <a:custGeom>
              <a:rect b="b" l="l" r="r" t="t"/>
              <a:pathLst>
                <a:path extrusionOk="0" fill="none" h="70147" w="218430">
                  <a:moveTo>
                    <a:pt x="188684" y="1"/>
                  </a:moveTo>
                  <a:lnTo>
                    <a:pt x="158939" y="15096"/>
                  </a:lnTo>
                  <a:lnTo>
                    <a:pt x="129193" y="30190"/>
                  </a:lnTo>
                  <a:lnTo>
                    <a:pt x="109215" y="40623"/>
                  </a:lnTo>
                  <a:lnTo>
                    <a:pt x="89237" y="30190"/>
                  </a:lnTo>
                  <a:lnTo>
                    <a:pt x="59491" y="15096"/>
                  </a:lnTo>
                  <a:lnTo>
                    <a:pt x="29746" y="1"/>
                  </a:lnTo>
                  <a:lnTo>
                    <a:pt x="0" y="14208"/>
                  </a:lnTo>
                  <a:lnTo>
                    <a:pt x="29746" y="29524"/>
                  </a:lnTo>
                  <a:lnTo>
                    <a:pt x="59491" y="44619"/>
                  </a:lnTo>
                  <a:lnTo>
                    <a:pt x="109215" y="70147"/>
                  </a:lnTo>
                  <a:lnTo>
                    <a:pt x="158939" y="44619"/>
                  </a:lnTo>
                  <a:lnTo>
                    <a:pt x="188684" y="29524"/>
                  </a:lnTo>
                  <a:lnTo>
                    <a:pt x="218429" y="14208"/>
                  </a:lnTo>
                  <a:close/>
                </a:path>
              </a:pathLst>
            </a:custGeom>
            <a:noFill/>
            <a:ln cap="flat" cmpd="sng" w="9525">
              <a:solidFill>
                <a:srgbClr val="000000"/>
              </a:solidFill>
              <a:prstDash val="solid"/>
              <a:miter lim="22198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3" name="Google Shape;663;p11"/>
            <p:cNvSpPr/>
            <p:nvPr/>
          </p:nvSpPr>
          <p:spPr>
            <a:xfrm>
              <a:off x="16096031" y="-12582208"/>
              <a:ext cx="5460750" cy="2719300"/>
            </a:xfrm>
            <a:custGeom>
              <a:rect b="b" l="l" r="r" t="t"/>
              <a:pathLst>
                <a:path extrusionOk="0" fill="none" h="108772" w="218430">
                  <a:moveTo>
                    <a:pt x="109215" y="1"/>
                  </a:moveTo>
                  <a:lnTo>
                    <a:pt x="0" y="52832"/>
                  </a:lnTo>
                  <a:lnTo>
                    <a:pt x="109215" y="108771"/>
                  </a:lnTo>
                  <a:lnTo>
                    <a:pt x="218429" y="52832"/>
                  </a:lnTo>
                  <a:close/>
                </a:path>
              </a:pathLst>
            </a:custGeom>
            <a:noFill/>
            <a:ln cap="flat" cmpd="sng" w="9525">
              <a:solidFill>
                <a:srgbClr val="000000"/>
              </a:solidFill>
              <a:prstDash val="solid"/>
              <a:miter lim="22198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64" name="Google Shape;664;p11"/>
          <p:cNvGrpSpPr/>
          <p:nvPr/>
        </p:nvGrpSpPr>
        <p:grpSpPr>
          <a:xfrm>
            <a:off x="4909275" y="3082375"/>
            <a:ext cx="730396" cy="725211"/>
            <a:chOff x="4909275" y="3082375"/>
            <a:chExt cx="730396" cy="725211"/>
          </a:xfrm>
        </p:grpSpPr>
        <p:sp>
          <p:nvSpPr>
            <p:cNvPr id="639" name="Google Shape;639;p11"/>
            <p:cNvSpPr/>
            <p:nvPr/>
          </p:nvSpPr>
          <p:spPr>
            <a:xfrm>
              <a:off x="4909275" y="3082375"/>
              <a:ext cx="723900" cy="7239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Neural Network Icons - Download Free Vector Icons | Noun Project" id="665" name="Google Shape;665;p11"/>
            <p:cNvPicPr preferRelativeResize="0"/>
            <p:nvPr/>
          </p:nvPicPr>
          <p:blipFill rotWithShape="1">
            <a:blip r:embed="rId4">
              <a:alphaModFix/>
            </a:blip>
            <a:srcRect b="0" l="0" r="0" t="0"/>
            <a:stretch/>
          </p:blipFill>
          <p:spPr>
            <a:xfrm>
              <a:off x="4919671" y="3087586"/>
              <a:ext cx="720000" cy="720000"/>
            </a:xfrm>
            <a:prstGeom prst="rect">
              <a:avLst/>
            </a:prstGeom>
            <a:noFill/>
            <a:ln>
              <a:noFill/>
            </a:ln>
          </p:spPr>
        </p:pic>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9" name="Shape 669"/>
        <p:cNvGrpSpPr/>
        <p:nvPr/>
      </p:nvGrpSpPr>
      <p:grpSpPr>
        <a:xfrm>
          <a:off x="0" y="0"/>
          <a:ext cx="0" cy="0"/>
          <a:chOff x="0" y="0"/>
          <a:chExt cx="0" cy="0"/>
        </a:xfrm>
      </p:grpSpPr>
      <p:sp>
        <p:nvSpPr>
          <p:cNvPr id="670" name="Google Shape;670;ge0c60df943_1_51"/>
          <p:cNvSpPr txBox="1"/>
          <p:nvPr>
            <p:ph type="ctrTitle"/>
          </p:nvPr>
        </p:nvSpPr>
        <p:spPr>
          <a:xfrm>
            <a:off x="618825" y="411675"/>
            <a:ext cx="4727700" cy="5778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en"/>
              <a:t>RESULTS</a:t>
            </a:r>
            <a:endParaRPr/>
          </a:p>
        </p:txBody>
      </p:sp>
      <p:pic>
        <p:nvPicPr>
          <p:cNvPr id="671" name="Google Shape;671;ge0c60df943_1_51"/>
          <p:cNvPicPr preferRelativeResize="0"/>
          <p:nvPr/>
        </p:nvPicPr>
        <p:blipFill>
          <a:blip r:embed="rId3">
            <a:alphaModFix/>
          </a:blip>
          <a:stretch>
            <a:fillRect/>
          </a:stretch>
        </p:blipFill>
        <p:spPr>
          <a:xfrm>
            <a:off x="514850" y="1134000"/>
            <a:ext cx="8114299" cy="34311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5" name="Shape 675"/>
        <p:cNvGrpSpPr/>
        <p:nvPr/>
      </p:nvGrpSpPr>
      <p:grpSpPr>
        <a:xfrm>
          <a:off x="0" y="0"/>
          <a:ext cx="0" cy="0"/>
          <a:chOff x="0" y="0"/>
          <a:chExt cx="0" cy="0"/>
        </a:xfrm>
      </p:grpSpPr>
      <p:sp>
        <p:nvSpPr>
          <p:cNvPr id="676" name="Google Shape;676;gdf7886a990_1_42"/>
          <p:cNvSpPr txBox="1"/>
          <p:nvPr>
            <p:ph idx="2" type="ctrTitle"/>
          </p:nvPr>
        </p:nvSpPr>
        <p:spPr>
          <a:xfrm>
            <a:off x="3547578" y="1687242"/>
            <a:ext cx="1881300" cy="6447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1800"/>
              <a:buNone/>
            </a:pPr>
            <a:r>
              <a:rPr lang="en"/>
              <a:t>MEET EXPECTATIONS</a:t>
            </a:r>
            <a:endParaRPr/>
          </a:p>
        </p:txBody>
      </p:sp>
      <p:sp>
        <p:nvSpPr>
          <p:cNvPr id="677" name="Google Shape;677;gdf7886a990_1_42"/>
          <p:cNvSpPr txBox="1"/>
          <p:nvPr>
            <p:ph type="ctrTitle"/>
          </p:nvPr>
        </p:nvSpPr>
        <p:spPr>
          <a:xfrm>
            <a:off x="1011830" y="1687242"/>
            <a:ext cx="1881300" cy="6447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1800"/>
              <a:buNone/>
            </a:pPr>
            <a:r>
              <a:rPr lang="en"/>
              <a:t>BELOW EXPECTATIONS</a:t>
            </a:r>
            <a:endParaRPr/>
          </a:p>
        </p:txBody>
      </p:sp>
      <p:sp>
        <p:nvSpPr>
          <p:cNvPr id="678" name="Google Shape;678;gdf7886a990_1_42"/>
          <p:cNvSpPr txBox="1"/>
          <p:nvPr>
            <p:ph idx="1" type="subTitle"/>
          </p:nvPr>
        </p:nvSpPr>
        <p:spPr>
          <a:xfrm>
            <a:off x="1011829" y="2889932"/>
            <a:ext cx="1881300" cy="1112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000"/>
              <a:buNone/>
            </a:pPr>
            <a:r>
              <a:rPr lang="en"/>
              <a:t>LSTM</a:t>
            </a:r>
            <a:endParaRPr/>
          </a:p>
        </p:txBody>
      </p:sp>
      <p:sp>
        <p:nvSpPr>
          <p:cNvPr id="679" name="Google Shape;679;gdf7886a990_1_42"/>
          <p:cNvSpPr txBox="1"/>
          <p:nvPr>
            <p:ph idx="3" type="subTitle"/>
          </p:nvPr>
        </p:nvSpPr>
        <p:spPr>
          <a:xfrm>
            <a:off x="3623778" y="2887036"/>
            <a:ext cx="1881300" cy="2059036"/>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800"/>
              <a:buNone/>
            </a:pPr>
            <a:r>
              <a:rPr lang="en"/>
              <a:t>MULTI-LAYER PERCEPTRON</a:t>
            </a:r>
            <a:endParaRPr/>
          </a:p>
        </p:txBody>
      </p:sp>
      <p:sp>
        <p:nvSpPr>
          <p:cNvPr id="680" name="Google Shape;680;gdf7886a990_1_42"/>
          <p:cNvSpPr txBox="1"/>
          <p:nvPr>
            <p:ph idx="4" type="ctrTitle"/>
          </p:nvPr>
        </p:nvSpPr>
        <p:spPr>
          <a:xfrm>
            <a:off x="6245198" y="1687242"/>
            <a:ext cx="1881300" cy="6447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1800"/>
              <a:buNone/>
            </a:pPr>
            <a:r>
              <a:rPr lang="en"/>
              <a:t>EXCEED EXPECTATIONS</a:t>
            </a:r>
            <a:endParaRPr/>
          </a:p>
        </p:txBody>
      </p:sp>
      <p:sp>
        <p:nvSpPr>
          <p:cNvPr id="681" name="Google Shape;681;gdf7886a990_1_42"/>
          <p:cNvSpPr txBox="1"/>
          <p:nvPr>
            <p:ph idx="2" type="ctrTitle"/>
          </p:nvPr>
        </p:nvSpPr>
        <p:spPr>
          <a:xfrm>
            <a:off x="3547579" y="2221769"/>
            <a:ext cx="1881300" cy="4215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800"/>
              <a:buNone/>
            </a:pPr>
            <a:r>
              <a:rPr lang="en" sz="1600">
                <a:solidFill>
                  <a:schemeClr val="accent2"/>
                </a:solidFill>
              </a:rPr>
              <a:t>Similar RMSE</a:t>
            </a:r>
            <a:endParaRPr sz="1600">
              <a:solidFill>
                <a:schemeClr val="accent2"/>
              </a:solidFill>
            </a:endParaRPr>
          </a:p>
        </p:txBody>
      </p:sp>
      <p:sp>
        <p:nvSpPr>
          <p:cNvPr id="682" name="Google Shape;682;gdf7886a990_1_42"/>
          <p:cNvSpPr txBox="1"/>
          <p:nvPr>
            <p:ph type="ctrTitle"/>
          </p:nvPr>
        </p:nvSpPr>
        <p:spPr>
          <a:xfrm>
            <a:off x="1011829" y="2221769"/>
            <a:ext cx="1881300" cy="4215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800"/>
              <a:buNone/>
            </a:pPr>
            <a:r>
              <a:rPr lang="en" sz="1600">
                <a:solidFill>
                  <a:schemeClr val="accent1"/>
                </a:solidFill>
              </a:rPr>
              <a:t>Higher RMSE</a:t>
            </a:r>
            <a:endParaRPr sz="1600">
              <a:solidFill>
                <a:schemeClr val="accent1"/>
              </a:solidFill>
            </a:endParaRPr>
          </a:p>
        </p:txBody>
      </p:sp>
      <p:sp>
        <p:nvSpPr>
          <p:cNvPr id="683" name="Google Shape;683;gdf7886a990_1_42"/>
          <p:cNvSpPr txBox="1"/>
          <p:nvPr>
            <p:ph idx="4" type="ctrTitle"/>
          </p:nvPr>
        </p:nvSpPr>
        <p:spPr>
          <a:xfrm>
            <a:off x="6245202" y="2221769"/>
            <a:ext cx="1881300" cy="4215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800"/>
              <a:buNone/>
            </a:pPr>
            <a:r>
              <a:rPr lang="en" sz="1600">
                <a:solidFill>
                  <a:schemeClr val="accent3"/>
                </a:solidFill>
              </a:rPr>
              <a:t>Lower RMSE</a:t>
            </a:r>
            <a:endParaRPr sz="1600">
              <a:solidFill>
                <a:schemeClr val="accent3"/>
              </a:solidFill>
            </a:endParaRPr>
          </a:p>
        </p:txBody>
      </p:sp>
      <p:sp>
        <p:nvSpPr>
          <p:cNvPr id="684" name="Google Shape;684;gdf7886a990_1_42"/>
          <p:cNvSpPr txBox="1"/>
          <p:nvPr/>
        </p:nvSpPr>
        <p:spPr>
          <a:xfrm>
            <a:off x="6388127" y="2887036"/>
            <a:ext cx="2101800" cy="2058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Maven Pro"/>
              <a:buNone/>
            </a:pPr>
            <a:r>
              <a:rPr b="0" i="0" lang="en" sz="1400" u="none" cap="none" strike="noStrike">
                <a:solidFill>
                  <a:schemeClr val="lt1"/>
                </a:solidFill>
                <a:latin typeface="Maven Pro"/>
                <a:ea typeface="Maven Pro"/>
                <a:cs typeface="Maven Pro"/>
                <a:sym typeface="Maven Pro"/>
              </a:rPr>
              <a:t>  TIME SERIES (outliers)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Maven Pro"/>
              <a:buNone/>
            </a:pPr>
            <a:r>
              <a:t/>
            </a:r>
            <a:endParaRPr b="0" i="0" sz="1400" u="none" cap="none" strike="noStrike">
              <a:solidFill>
                <a:schemeClr val="lt1"/>
              </a:solidFill>
              <a:latin typeface="Maven Pro"/>
              <a:ea typeface="Maven Pro"/>
              <a:cs typeface="Maven Pro"/>
              <a:sym typeface="Maven Pro"/>
            </a:endParaRPr>
          </a:p>
          <a:p>
            <a:pPr indent="0" lvl="0" marL="0" marR="0" rtl="0" algn="l">
              <a:lnSpc>
                <a:spcPct val="100000"/>
              </a:lnSpc>
              <a:spcBef>
                <a:spcPts val="0"/>
              </a:spcBef>
              <a:spcAft>
                <a:spcPts val="0"/>
              </a:spcAft>
              <a:buClr>
                <a:srgbClr val="000000"/>
              </a:buClr>
              <a:buSzPts val="1800"/>
              <a:buFont typeface="Maven Pro"/>
              <a:buNone/>
            </a:pPr>
            <a:r>
              <a:t/>
            </a:r>
            <a:endParaRPr b="0" i="0" sz="1400" u="none" cap="none" strike="noStrike">
              <a:solidFill>
                <a:schemeClr val="lt1"/>
              </a:solidFill>
              <a:latin typeface="Maven Pro"/>
              <a:ea typeface="Maven Pro"/>
              <a:cs typeface="Maven Pro"/>
              <a:sym typeface="Maven Pro"/>
            </a:endParaRPr>
          </a:p>
          <a:p>
            <a:pPr indent="0" lvl="0" marL="0" marR="0" rtl="0" algn="l">
              <a:lnSpc>
                <a:spcPct val="100000"/>
              </a:lnSpc>
              <a:spcBef>
                <a:spcPts val="0"/>
              </a:spcBef>
              <a:spcAft>
                <a:spcPts val="0"/>
              </a:spcAft>
              <a:buClr>
                <a:srgbClr val="000000"/>
              </a:buClr>
              <a:buSzPts val="1800"/>
              <a:buFont typeface="Maven Pro"/>
              <a:buNone/>
            </a:pPr>
            <a:r>
              <a:rPr b="0" i="0" lang="en" sz="1400" u="none" cap="none" strike="noStrike">
                <a:solidFill>
                  <a:schemeClr val="lt1"/>
                </a:solidFill>
                <a:latin typeface="Maven Pro"/>
                <a:ea typeface="Maven Pro"/>
                <a:cs typeface="Maven Pro"/>
                <a:sym typeface="Maven Pro"/>
              </a:rPr>
              <a:t>  XGBOOST (overall)</a:t>
            </a:r>
            <a:endParaRPr b="0" i="0" sz="1400" u="none" cap="none" strike="noStrike">
              <a:solidFill>
                <a:srgbClr val="000000"/>
              </a:solidFill>
              <a:latin typeface="Arial"/>
              <a:ea typeface="Arial"/>
              <a:cs typeface="Arial"/>
              <a:sym typeface="Arial"/>
            </a:endParaRPr>
          </a:p>
        </p:txBody>
      </p:sp>
      <p:grpSp>
        <p:nvGrpSpPr>
          <p:cNvPr id="685" name="Google Shape;685;gdf7886a990_1_42"/>
          <p:cNvGrpSpPr/>
          <p:nvPr/>
        </p:nvGrpSpPr>
        <p:grpSpPr>
          <a:xfrm>
            <a:off x="1294623" y="2909214"/>
            <a:ext cx="360012" cy="359995"/>
            <a:chOff x="4909275" y="3082375"/>
            <a:chExt cx="730396" cy="725211"/>
          </a:xfrm>
        </p:grpSpPr>
        <p:sp>
          <p:nvSpPr>
            <p:cNvPr id="686" name="Google Shape;686;gdf7886a990_1_42"/>
            <p:cNvSpPr/>
            <p:nvPr/>
          </p:nvSpPr>
          <p:spPr>
            <a:xfrm>
              <a:off x="4909275" y="3082375"/>
              <a:ext cx="723900" cy="7239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Neural Network Icons - Download Free Vector Icons | Noun Project" id="687" name="Google Shape;687;gdf7886a990_1_42"/>
            <p:cNvPicPr preferRelativeResize="0"/>
            <p:nvPr/>
          </p:nvPicPr>
          <p:blipFill rotWithShape="1">
            <a:blip r:embed="rId3">
              <a:alphaModFix/>
            </a:blip>
            <a:srcRect b="0" l="0" r="0" t="0"/>
            <a:stretch/>
          </p:blipFill>
          <p:spPr>
            <a:xfrm>
              <a:off x="4919671" y="3087586"/>
              <a:ext cx="720000" cy="720000"/>
            </a:xfrm>
            <a:prstGeom prst="rect">
              <a:avLst/>
            </a:prstGeom>
            <a:noFill/>
            <a:ln>
              <a:noFill/>
            </a:ln>
          </p:spPr>
        </p:pic>
      </p:grpSp>
      <p:grpSp>
        <p:nvGrpSpPr>
          <p:cNvPr id="688" name="Google Shape;688;gdf7886a990_1_42"/>
          <p:cNvGrpSpPr/>
          <p:nvPr/>
        </p:nvGrpSpPr>
        <p:grpSpPr>
          <a:xfrm>
            <a:off x="3519956" y="2951563"/>
            <a:ext cx="359995" cy="359995"/>
            <a:chOff x="3510825" y="3082375"/>
            <a:chExt cx="723900" cy="723900"/>
          </a:xfrm>
        </p:grpSpPr>
        <p:sp>
          <p:nvSpPr>
            <p:cNvPr id="689" name="Google Shape;689;gdf7886a990_1_42"/>
            <p:cNvSpPr/>
            <p:nvPr/>
          </p:nvSpPr>
          <p:spPr>
            <a:xfrm>
              <a:off x="3510825" y="3082375"/>
              <a:ext cx="723900" cy="7239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90" name="Google Shape;690;gdf7886a990_1_42"/>
            <p:cNvGrpSpPr/>
            <p:nvPr/>
          </p:nvGrpSpPr>
          <p:grpSpPr>
            <a:xfrm>
              <a:off x="3597876" y="3175016"/>
              <a:ext cx="549799" cy="538717"/>
              <a:chOff x="951975" y="315800"/>
              <a:chExt cx="5860325" cy="4933550"/>
            </a:xfrm>
          </p:grpSpPr>
          <p:sp>
            <p:nvSpPr>
              <p:cNvPr id="691" name="Google Shape;691;gdf7886a990_1_42"/>
              <p:cNvSpPr/>
              <p:nvPr/>
            </p:nvSpPr>
            <p:spPr>
              <a:xfrm>
                <a:off x="6501500" y="3684025"/>
                <a:ext cx="310800" cy="261200"/>
              </a:xfrm>
              <a:custGeom>
                <a:rect b="b" l="l" r="r" t="t"/>
                <a:pathLst>
                  <a:path extrusionOk="0" h="10448" w="12432">
                    <a:moveTo>
                      <a:pt x="4963" y="0"/>
                    </a:moveTo>
                    <a:cubicBezTo>
                      <a:pt x="2239" y="0"/>
                      <a:pt x="0" y="2356"/>
                      <a:pt x="0" y="5120"/>
                    </a:cubicBezTo>
                    <a:cubicBezTo>
                      <a:pt x="0" y="8227"/>
                      <a:pt x="2220" y="10447"/>
                      <a:pt x="5328" y="10447"/>
                    </a:cubicBezTo>
                    <a:cubicBezTo>
                      <a:pt x="9989" y="10447"/>
                      <a:pt x="12431" y="4898"/>
                      <a:pt x="8879" y="1568"/>
                    </a:cubicBezTo>
                    <a:cubicBezTo>
                      <a:pt x="7991" y="458"/>
                      <a:pt x="6660" y="14"/>
                      <a:pt x="5328" y="14"/>
                    </a:cubicBezTo>
                    <a:cubicBezTo>
                      <a:pt x="5205" y="5"/>
                      <a:pt x="5084" y="0"/>
                      <a:pt x="4963" y="0"/>
                    </a:cubicBezTo>
                    <a:close/>
                  </a:path>
                </a:pathLst>
              </a:cu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2" name="Google Shape;692;gdf7886a990_1_42"/>
              <p:cNvSpPr/>
              <p:nvPr/>
            </p:nvSpPr>
            <p:spPr>
              <a:xfrm>
                <a:off x="6501500" y="2945200"/>
                <a:ext cx="310800" cy="261925"/>
              </a:xfrm>
              <a:custGeom>
                <a:rect b="b" l="l" r="r" t="t"/>
                <a:pathLst>
                  <a:path extrusionOk="0" h="10477" w="12432">
                    <a:moveTo>
                      <a:pt x="5852" y="1"/>
                    </a:moveTo>
                    <a:cubicBezTo>
                      <a:pt x="5678" y="1"/>
                      <a:pt x="5503" y="15"/>
                      <a:pt x="5328" y="44"/>
                    </a:cubicBezTo>
                    <a:cubicBezTo>
                      <a:pt x="5205" y="34"/>
                      <a:pt x="5084" y="30"/>
                      <a:pt x="4963" y="30"/>
                    </a:cubicBezTo>
                    <a:cubicBezTo>
                      <a:pt x="2239" y="30"/>
                      <a:pt x="0" y="2386"/>
                      <a:pt x="0" y="5149"/>
                    </a:cubicBezTo>
                    <a:cubicBezTo>
                      <a:pt x="0" y="8035"/>
                      <a:pt x="2220" y="10477"/>
                      <a:pt x="5328" y="10477"/>
                    </a:cubicBezTo>
                    <a:cubicBezTo>
                      <a:pt x="9989" y="10477"/>
                      <a:pt x="12431" y="4705"/>
                      <a:pt x="8879" y="1376"/>
                    </a:cubicBezTo>
                    <a:cubicBezTo>
                      <a:pt x="8108" y="604"/>
                      <a:pt x="7002" y="1"/>
                      <a:pt x="5852" y="1"/>
                    </a:cubicBezTo>
                    <a:close/>
                  </a:path>
                </a:pathLst>
              </a:cu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3" name="Google Shape;693;gdf7886a990_1_42"/>
              <p:cNvSpPr/>
              <p:nvPr/>
            </p:nvSpPr>
            <p:spPr>
              <a:xfrm>
                <a:off x="6501500" y="2202650"/>
                <a:ext cx="310800" cy="266400"/>
              </a:xfrm>
              <a:custGeom>
                <a:rect b="b" l="l" r="r" t="t"/>
                <a:pathLst>
                  <a:path extrusionOk="0" h="10656" w="12432">
                    <a:moveTo>
                      <a:pt x="5328" y="0"/>
                    </a:moveTo>
                    <a:cubicBezTo>
                      <a:pt x="2442" y="0"/>
                      <a:pt x="0" y="2442"/>
                      <a:pt x="0" y="5328"/>
                    </a:cubicBezTo>
                    <a:cubicBezTo>
                      <a:pt x="0" y="8214"/>
                      <a:pt x="2220" y="10655"/>
                      <a:pt x="5328" y="10655"/>
                    </a:cubicBezTo>
                    <a:cubicBezTo>
                      <a:pt x="9989" y="10655"/>
                      <a:pt x="12431" y="4884"/>
                      <a:pt x="8879" y="1554"/>
                    </a:cubicBezTo>
                    <a:cubicBezTo>
                      <a:pt x="7991" y="444"/>
                      <a:pt x="6660" y="0"/>
                      <a:pt x="5328" y="0"/>
                    </a:cubicBezTo>
                    <a:close/>
                  </a:path>
                </a:pathLst>
              </a:cu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4" name="Google Shape;694;gdf7886a990_1_42"/>
              <p:cNvSpPr/>
              <p:nvPr/>
            </p:nvSpPr>
            <p:spPr>
              <a:xfrm>
                <a:off x="951975" y="3495675"/>
                <a:ext cx="5460750" cy="1753675"/>
              </a:xfrm>
              <a:custGeom>
                <a:rect b="b" l="l" r="r" t="t"/>
                <a:pathLst>
                  <a:path extrusionOk="0" fill="none" h="70147" w="218430">
                    <a:moveTo>
                      <a:pt x="29746" y="1"/>
                    </a:moveTo>
                    <a:lnTo>
                      <a:pt x="0" y="14430"/>
                    </a:lnTo>
                    <a:lnTo>
                      <a:pt x="109215" y="70147"/>
                    </a:lnTo>
                    <a:lnTo>
                      <a:pt x="218429" y="14430"/>
                    </a:lnTo>
                    <a:lnTo>
                      <a:pt x="188684" y="1"/>
                    </a:lnTo>
                    <a:lnTo>
                      <a:pt x="109215" y="40623"/>
                    </a:lnTo>
                    <a:close/>
                  </a:path>
                </a:pathLst>
              </a:custGeom>
              <a:noFill/>
              <a:ln cap="flat" cmpd="sng" w="9525">
                <a:solidFill>
                  <a:srgbClr val="000000"/>
                </a:solidFill>
                <a:prstDash val="solid"/>
                <a:miter lim="22198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5" name="Google Shape;695;gdf7886a990_1_42"/>
              <p:cNvSpPr/>
              <p:nvPr/>
            </p:nvSpPr>
            <p:spPr>
              <a:xfrm>
                <a:off x="951975" y="2757600"/>
                <a:ext cx="5460750" cy="1753675"/>
              </a:xfrm>
              <a:custGeom>
                <a:rect b="b" l="l" r="r" t="t"/>
                <a:pathLst>
                  <a:path extrusionOk="0" fill="none" h="70147" w="218430">
                    <a:moveTo>
                      <a:pt x="188684" y="0"/>
                    </a:moveTo>
                    <a:lnTo>
                      <a:pt x="158939" y="15095"/>
                    </a:lnTo>
                    <a:lnTo>
                      <a:pt x="109215" y="40623"/>
                    </a:lnTo>
                    <a:lnTo>
                      <a:pt x="59491" y="15095"/>
                    </a:lnTo>
                    <a:lnTo>
                      <a:pt x="29746" y="0"/>
                    </a:lnTo>
                    <a:lnTo>
                      <a:pt x="0" y="14429"/>
                    </a:lnTo>
                    <a:lnTo>
                      <a:pt x="29746" y="29524"/>
                    </a:lnTo>
                    <a:lnTo>
                      <a:pt x="109215" y="70146"/>
                    </a:lnTo>
                    <a:lnTo>
                      <a:pt x="188684" y="29524"/>
                    </a:lnTo>
                    <a:lnTo>
                      <a:pt x="218429" y="14429"/>
                    </a:lnTo>
                    <a:close/>
                  </a:path>
                </a:pathLst>
              </a:custGeom>
              <a:noFill/>
              <a:ln cap="flat" cmpd="sng" w="9525">
                <a:solidFill>
                  <a:srgbClr val="000000"/>
                </a:solidFill>
                <a:prstDash val="solid"/>
                <a:miter lim="22198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6" name="Google Shape;696;gdf7886a990_1_42"/>
              <p:cNvSpPr/>
              <p:nvPr/>
            </p:nvSpPr>
            <p:spPr>
              <a:xfrm>
                <a:off x="951975" y="2019500"/>
                <a:ext cx="5460750" cy="1753675"/>
              </a:xfrm>
              <a:custGeom>
                <a:rect b="b" l="l" r="r" t="t"/>
                <a:pathLst>
                  <a:path extrusionOk="0" fill="none" h="70147" w="218430">
                    <a:moveTo>
                      <a:pt x="188684" y="1"/>
                    </a:moveTo>
                    <a:lnTo>
                      <a:pt x="158939" y="15096"/>
                    </a:lnTo>
                    <a:lnTo>
                      <a:pt x="129193" y="30190"/>
                    </a:lnTo>
                    <a:lnTo>
                      <a:pt x="109215" y="40623"/>
                    </a:lnTo>
                    <a:lnTo>
                      <a:pt x="89237" y="30190"/>
                    </a:lnTo>
                    <a:lnTo>
                      <a:pt x="59491" y="15096"/>
                    </a:lnTo>
                    <a:lnTo>
                      <a:pt x="29746" y="1"/>
                    </a:lnTo>
                    <a:lnTo>
                      <a:pt x="0" y="14208"/>
                    </a:lnTo>
                    <a:lnTo>
                      <a:pt x="29746" y="29524"/>
                    </a:lnTo>
                    <a:lnTo>
                      <a:pt x="59491" y="44619"/>
                    </a:lnTo>
                    <a:lnTo>
                      <a:pt x="109215" y="70147"/>
                    </a:lnTo>
                    <a:lnTo>
                      <a:pt x="158939" y="44619"/>
                    </a:lnTo>
                    <a:lnTo>
                      <a:pt x="188684" y="29524"/>
                    </a:lnTo>
                    <a:lnTo>
                      <a:pt x="218429" y="14208"/>
                    </a:lnTo>
                    <a:close/>
                  </a:path>
                </a:pathLst>
              </a:custGeom>
              <a:noFill/>
              <a:ln cap="flat" cmpd="sng" w="9525">
                <a:solidFill>
                  <a:srgbClr val="000000"/>
                </a:solidFill>
                <a:prstDash val="solid"/>
                <a:miter lim="22198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7" name="Google Shape;697;gdf7886a990_1_42"/>
              <p:cNvSpPr/>
              <p:nvPr/>
            </p:nvSpPr>
            <p:spPr>
              <a:xfrm>
                <a:off x="951975" y="315800"/>
                <a:ext cx="5460750" cy="2719300"/>
              </a:xfrm>
              <a:custGeom>
                <a:rect b="b" l="l" r="r" t="t"/>
                <a:pathLst>
                  <a:path extrusionOk="0" fill="none" h="108772" w="218430">
                    <a:moveTo>
                      <a:pt x="109215" y="1"/>
                    </a:moveTo>
                    <a:lnTo>
                      <a:pt x="0" y="52832"/>
                    </a:lnTo>
                    <a:lnTo>
                      <a:pt x="109215" y="108771"/>
                    </a:lnTo>
                    <a:lnTo>
                      <a:pt x="218429" y="52832"/>
                    </a:lnTo>
                    <a:close/>
                  </a:path>
                </a:pathLst>
              </a:custGeom>
              <a:noFill/>
              <a:ln cap="flat" cmpd="sng" w="9525">
                <a:solidFill>
                  <a:srgbClr val="000000"/>
                </a:solidFill>
                <a:prstDash val="solid"/>
                <a:miter lim="22198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8" name="Google Shape;698;gdf7886a990_1_42"/>
              <p:cNvSpPr/>
              <p:nvPr/>
            </p:nvSpPr>
            <p:spPr>
              <a:xfrm>
                <a:off x="6501500" y="1464200"/>
                <a:ext cx="310800" cy="261550"/>
              </a:xfrm>
              <a:custGeom>
                <a:rect b="b" l="l" r="r" t="t"/>
                <a:pathLst>
                  <a:path extrusionOk="0" h="10462" w="12432">
                    <a:moveTo>
                      <a:pt x="4963" y="1"/>
                    </a:moveTo>
                    <a:cubicBezTo>
                      <a:pt x="2239" y="1"/>
                      <a:pt x="0" y="2357"/>
                      <a:pt x="0" y="5120"/>
                    </a:cubicBezTo>
                    <a:cubicBezTo>
                      <a:pt x="0" y="8097"/>
                      <a:pt x="2036" y="10462"/>
                      <a:pt x="4938" y="10462"/>
                    </a:cubicBezTo>
                    <a:cubicBezTo>
                      <a:pt x="5066" y="10462"/>
                      <a:pt x="5196" y="10457"/>
                      <a:pt x="5328" y="10448"/>
                    </a:cubicBezTo>
                    <a:cubicBezTo>
                      <a:pt x="9989" y="10448"/>
                      <a:pt x="12431" y="4898"/>
                      <a:pt x="8879" y="1569"/>
                    </a:cubicBezTo>
                    <a:cubicBezTo>
                      <a:pt x="7991" y="459"/>
                      <a:pt x="6660" y="15"/>
                      <a:pt x="5328" y="15"/>
                    </a:cubicBezTo>
                    <a:cubicBezTo>
                      <a:pt x="5205" y="5"/>
                      <a:pt x="5084" y="1"/>
                      <a:pt x="4963" y="1"/>
                    </a:cubicBezTo>
                    <a:close/>
                  </a:path>
                </a:pathLst>
              </a:cu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699" name="Google Shape;699;gdf7886a990_1_42"/>
          <p:cNvGrpSpPr/>
          <p:nvPr/>
        </p:nvGrpSpPr>
        <p:grpSpPr>
          <a:xfrm>
            <a:off x="6104283" y="2919931"/>
            <a:ext cx="359991" cy="360016"/>
            <a:chOff x="3510825" y="1671011"/>
            <a:chExt cx="723600" cy="726864"/>
          </a:xfrm>
        </p:grpSpPr>
        <p:sp>
          <p:nvSpPr>
            <p:cNvPr id="700" name="Google Shape;700;gdf7886a990_1_42"/>
            <p:cNvSpPr/>
            <p:nvPr/>
          </p:nvSpPr>
          <p:spPr>
            <a:xfrm>
              <a:off x="3510825" y="1671011"/>
              <a:ext cx="723600" cy="726864"/>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01" name="Google Shape;701;gdf7886a990_1_42"/>
            <p:cNvGrpSpPr/>
            <p:nvPr/>
          </p:nvGrpSpPr>
          <p:grpSpPr>
            <a:xfrm>
              <a:off x="3622549" y="1785055"/>
              <a:ext cx="483826" cy="491133"/>
              <a:chOff x="4874902" y="3808799"/>
              <a:chExt cx="345615" cy="350835"/>
            </a:xfrm>
          </p:grpSpPr>
          <p:sp>
            <p:nvSpPr>
              <p:cNvPr id="702" name="Google Shape;702;gdf7886a990_1_42"/>
              <p:cNvSpPr/>
              <p:nvPr/>
            </p:nvSpPr>
            <p:spPr>
              <a:xfrm>
                <a:off x="4874902" y="3808799"/>
                <a:ext cx="345615" cy="350835"/>
              </a:xfrm>
              <a:custGeom>
                <a:rect b="b" l="l" r="r" t="t"/>
                <a:pathLst>
                  <a:path extrusionOk="0" h="11023" w="10859">
                    <a:moveTo>
                      <a:pt x="6632" y="274"/>
                    </a:moveTo>
                    <a:cubicBezTo>
                      <a:pt x="6858" y="274"/>
                      <a:pt x="7037" y="453"/>
                      <a:pt x="7037" y="679"/>
                    </a:cubicBezTo>
                    <a:cubicBezTo>
                      <a:pt x="7037" y="905"/>
                      <a:pt x="6858" y="1084"/>
                      <a:pt x="6632" y="1084"/>
                    </a:cubicBezTo>
                    <a:lnTo>
                      <a:pt x="4906" y="1084"/>
                    </a:lnTo>
                    <a:cubicBezTo>
                      <a:pt x="4691" y="1084"/>
                      <a:pt x="4513" y="905"/>
                      <a:pt x="4513" y="679"/>
                    </a:cubicBezTo>
                    <a:cubicBezTo>
                      <a:pt x="4513" y="453"/>
                      <a:pt x="4691" y="274"/>
                      <a:pt x="4906" y="274"/>
                    </a:cubicBezTo>
                    <a:close/>
                    <a:moveTo>
                      <a:pt x="5965" y="1405"/>
                    </a:moveTo>
                    <a:lnTo>
                      <a:pt x="5965" y="1965"/>
                    </a:lnTo>
                    <a:lnTo>
                      <a:pt x="5572" y="1965"/>
                    </a:lnTo>
                    <a:lnTo>
                      <a:pt x="5572" y="1405"/>
                    </a:lnTo>
                    <a:close/>
                    <a:moveTo>
                      <a:pt x="5790" y="2285"/>
                    </a:moveTo>
                    <a:cubicBezTo>
                      <a:pt x="7012" y="2285"/>
                      <a:pt x="8209" y="2830"/>
                      <a:pt x="9037" y="3834"/>
                    </a:cubicBezTo>
                    <a:cubicBezTo>
                      <a:pt x="10513" y="5632"/>
                      <a:pt x="10228" y="8287"/>
                      <a:pt x="8430" y="9763"/>
                    </a:cubicBezTo>
                    <a:cubicBezTo>
                      <a:pt x="7647" y="10392"/>
                      <a:pt x="6705" y="10700"/>
                      <a:pt x="5771" y="10700"/>
                    </a:cubicBezTo>
                    <a:cubicBezTo>
                      <a:pt x="4545" y="10700"/>
                      <a:pt x="3331" y="10171"/>
                      <a:pt x="2500" y="9144"/>
                    </a:cubicBezTo>
                    <a:cubicBezTo>
                      <a:pt x="405" y="6573"/>
                      <a:pt x="2000" y="2715"/>
                      <a:pt x="5239" y="2322"/>
                    </a:cubicBezTo>
                    <a:cubicBezTo>
                      <a:pt x="5422" y="2297"/>
                      <a:pt x="5606" y="2285"/>
                      <a:pt x="5790" y="2285"/>
                    </a:cubicBezTo>
                    <a:close/>
                    <a:moveTo>
                      <a:pt x="4917" y="0"/>
                    </a:moveTo>
                    <a:cubicBezTo>
                      <a:pt x="4513" y="0"/>
                      <a:pt x="4203" y="322"/>
                      <a:pt x="4203" y="715"/>
                    </a:cubicBezTo>
                    <a:cubicBezTo>
                      <a:pt x="4203" y="1108"/>
                      <a:pt x="4525" y="1429"/>
                      <a:pt x="4917" y="1429"/>
                    </a:cubicBezTo>
                    <a:lnTo>
                      <a:pt x="5251" y="1429"/>
                    </a:lnTo>
                    <a:lnTo>
                      <a:pt x="5251" y="1989"/>
                    </a:lnTo>
                    <a:cubicBezTo>
                      <a:pt x="1727" y="2393"/>
                      <a:pt x="0" y="6573"/>
                      <a:pt x="2262" y="9359"/>
                    </a:cubicBezTo>
                    <a:cubicBezTo>
                      <a:pt x="3161" y="10454"/>
                      <a:pt x="4471" y="11023"/>
                      <a:pt x="5790" y="11023"/>
                    </a:cubicBezTo>
                    <a:cubicBezTo>
                      <a:pt x="6795" y="11023"/>
                      <a:pt x="7805" y="10693"/>
                      <a:pt x="8644" y="10013"/>
                    </a:cubicBezTo>
                    <a:cubicBezTo>
                      <a:pt x="10585" y="8430"/>
                      <a:pt x="10859" y="5561"/>
                      <a:pt x="9287" y="3632"/>
                    </a:cubicBezTo>
                    <a:cubicBezTo>
                      <a:pt x="8513" y="2679"/>
                      <a:pt x="7430" y="2120"/>
                      <a:pt x="6299" y="1989"/>
                    </a:cubicBezTo>
                    <a:lnTo>
                      <a:pt x="6299" y="1429"/>
                    </a:lnTo>
                    <a:lnTo>
                      <a:pt x="6644" y="1429"/>
                    </a:lnTo>
                    <a:cubicBezTo>
                      <a:pt x="7037" y="1429"/>
                      <a:pt x="7358" y="1096"/>
                      <a:pt x="7358" y="715"/>
                    </a:cubicBezTo>
                    <a:cubicBezTo>
                      <a:pt x="7358" y="310"/>
                      <a:pt x="7025" y="0"/>
                      <a:pt x="664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3" name="Google Shape;703;gdf7886a990_1_42"/>
              <p:cNvSpPr/>
              <p:nvPr/>
            </p:nvSpPr>
            <p:spPr>
              <a:xfrm>
                <a:off x="4939321" y="4009630"/>
                <a:ext cx="145929" cy="123618"/>
              </a:xfrm>
              <a:custGeom>
                <a:rect b="b" l="l" r="r" t="t"/>
                <a:pathLst>
                  <a:path extrusionOk="0" h="3884" w="4585">
                    <a:moveTo>
                      <a:pt x="203" y="1"/>
                    </a:moveTo>
                    <a:cubicBezTo>
                      <a:pt x="119" y="1"/>
                      <a:pt x="48" y="72"/>
                      <a:pt x="48" y="155"/>
                    </a:cubicBezTo>
                    <a:cubicBezTo>
                      <a:pt x="48" y="203"/>
                      <a:pt x="0" y="965"/>
                      <a:pt x="429" y="1810"/>
                    </a:cubicBezTo>
                    <a:cubicBezTo>
                      <a:pt x="691" y="2334"/>
                      <a:pt x="1072" y="2799"/>
                      <a:pt x="1548" y="3156"/>
                    </a:cubicBezTo>
                    <a:cubicBezTo>
                      <a:pt x="2212" y="3644"/>
                      <a:pt x="2997" y="3883"/>
                      <a:pt x="3771" y="3883"/>
                    </a:cubicBezTo>
                    <a:cubicBezTo>
                      <a:pt x="3996" y="3883"/>
                      <a:pt x="4221" y="3863"/>
                      <a:pt x="4441" y="3823"/>
                    </a:cubicBezTo>
                    <a:cubicBezTo>
                      <a:pt x="4525" y="3811"/>
                      <a:pt x="4584" y="3715"/>
                      <a:pt x="4572" y="3632"/>
                    </a:cubicBezTo>
                    <a:cubicBezTo>
                      <a:pt x="4540" y="3545"/>
                      <a:pt x="4477" y="3488"/>
                      <a:pt x="4394" y="3488"/>
                    </a:cubicBezTo>
                    <a:cubicBezTo>
                      <a:pt x="4386" y="3488"/>
                      <a:pt x="4378" y="3488"/>
                      <a:pt x="4370" y="3489"/>
                    </a:cubicBezTo>
                    <a:cubicBezTo>
                      <a:pt x="4161" y="3528"/>
                      <a:pt x="3950" y="3547"/>
                      <a:pt x="3739" y="3547"/>
                    </a:cubicBezTo>
                    <a:cubicBezTo>
                      <a:pt x="3035" y="3547"/>
                      <a:pt x="2334" y="3331"/>
                      <a:pt x="1739" y="2882"/>
                    </a:cubicBezTo>
                    <a:cubicBezTo>
                      <a:pt x="286" y="1810"/>
                      <a:pt x="369" y="155"/>
                      <a:pt x="369" y="155"/>
                    </a:cubicBezTo>
                    <a:cubicBezTo>
                      <a:pt x="369" y="72"/>
                      <a:pt x="298" y="1"/>
                      <a:pt x="20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4" name="Google Shape;704;gdf7886a990_1_42"/>
              <p:cNvSpPr/>
              <p:nvPr/>
            </p:nvSpPr>
            <p:spPr>
              <a:xfrm>
                <a:off x="4942344" y="3897629"/>
                <a:ext cx="205033" cy="101816"/>
              </a:xfrm>
              <a:custGeom>
                <a:rect b="b" l="l" r="r" t="t"/>
                <a:pathLst>
                  <a:path extrusionOk="0" h="3199" w="6442">
                    <a:moveTo>
                      <a:pt x="3666" y="0"/>
                    </a:moveTo>
                    <a:cubicBezTo>
                      <a:pt x="1972" y="0"/>
                      <a:pt x="363" y="1175"/>
                      <a:pt x="24" y="3008"/>
                    </a:cubicBezTo>
                    <a:cubicBezTo>
                      <a:pt x="0" y="3115"/>
                      <a:pt x="72" y="3198"/>
                      <a:pt x="179" y="3198"/>
                    </a:cubicBezTo>
                    <a:cubicBezTo>
                      <a:pt x="251" y="3198"/>
                      <a:pt x="322" y="3139"/>
                      <a:pt x="334" y="3067"/>
                    </a:cubicBezTo>
                    <a:cubicBezTo>
                      <a:pt x="656" y="1384"/>
                      <a:pt x="2127" y="318"/>
                      <a:pt x="3670" y="318"/>
                    </a:cubicBezTo>
                    <a:cubicBezTo>
                      <a:pt x="4353" y="318"/>
                      <a:pt x="5050" y="527"/>
                      <a:pt x="5668" y="984"/>
                    </a:cubicBezTo>
                    <a:cubicBezTo>
                      <a:pt x="5846" y="1115"/>
                      <a:pt x="5989" y="1257"/>
                      <a:pt x="6144" y="1412"/>
                    </a:cubicBezTo>
                    <a:cubicBezTo>
                      <a:pt x="6180" y="1448"/>
                      <a:pt x="6228" y="1471"/>
                      <a:pt x="6274" y="1471"/>
                    </a:cubicBezTo>
                    <a:cubicBezTo>
                      <a:pt x="6305" y="1471"/>
                      <a:pt x="6334" y="1460"/>
                      <a:pt x="6358" y="1436"/>
                    </a:cubicBezTo>
                    <a:cubicBezTo>
                      <a:pt x="6430" y="1377"/>
                      <a:pt x="6442" y="1269"/>
                      <a:pt x="6382" y="1210"/>
                    </a:cubicBezTo>
                    <a:cubicBezTo>
                      <a:pt x="6216" y="1031"/>
                      <a:pt x="6049" y="876"/>
                      <a:pt x="5858" y="734"/>
                    </a:cubicBezTo>
                    <a:cubicBezTo>
                      <a:pt x="5179" y="230"/>
                      <a:pt x="4414" y="0"/>
                      <a:pt x="366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5" name="Google Shape;705;gdf7886a990_1_42"/>
              <p:cNvSpPr/>
              <p:nvPr/>
            </p:nvSpPr>
            <p:spPr>
              <a:xfrm>
                <a:off x="5092729" y="3950240"/>
                <a:ext cx="84597" cy="175465"/>
              </a:xfrm>
              <a:custGeom>
                <a:rect b="b" l="l" r="r" t="t"/>
                <a:pathLst>
                  <a:path extrusionOk="0" h="5513" w="2658">
                    <a:moveTo>
                      <a:pt x="1939" y="0"/>
                    </a:moveTo>
                    <a:cubicBezTo>
                      <a:pt x="1907" y="0"/>
                      <a:pt x="1875" y="11"/>
                      <a:pt x="1848" y="33"/>
                    </a:cubicBezTo>
                    <a:cubicBezTo>
                      <a:pt x="1776" y="81"/>
                      <a:pt x="1741" y="176"/>
                      <a:pt x="1800" y="259"/>
                    </a:cubicBezTo>
                    <a:cubicBezTo>
                      <a:pt x="2145" y="795"/>
                      <a:pt x="2324" y="1414"/>
                      <a:pt x="2324" y="2057"/>
                    </a:cubicBezTo>
                    <a:cubicBezTo>
                      <a:pt x="2324" y="3486"/>
                      <a:pt x="1431" y="4724"/>
                      <a:pt x="169" y="5200"/>
                    </a:cubicBezTo>
                    <a:cubicBezTo>
                      <a:pt x="1" y="5263"/>
                      <a:pt x="55" y="5512"/>
                      <a:pt x="218" y="5512"/>
                    </a:cubicBezTo>
                    <a:cubicBezTo>
                      <a:pt x="239" y="5512"/>
                      <a:pt x="263" y="5508"/>
                      <a:pt x="288" y="5498"/>
                    </a:cubicBezTo>
                    <a:cubicBezTo>
                      <a:pt x="1669" y="4962"/>
                      <a:pt x="2657" y="3605"/>
                      <a:pt x="2657" y="2045"/>
                    </a:cubicBezTo>
                    <a:cubicBezTo>
                      <a:pt x="2622" y="1343"/>
                      <a:pt x="2431" y="676"/>
                      <a:pt x="2074" y="81"/>
                    </a:cubicBezTo>
                    <a:cubicBezTo>
                      <a:pt x="2044" y="29"/>
                      <a:pt x="1992" y="0"/>
                      <a:pt x="193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6" name="Google Shape;706;gdf7886a990_1_42"/>
              <p:cNvSpPr/>
              <p:nvPr/>
            </p:nvSpPr>
            <p:spPr>
              <a:xfrm>
                <a:off x="5004886" y="3993717"/>
                <a:ext cx="81478" cy="55348"/>
              </a:xfrm>
              <a:custGeom>
                <a:rect b="b" l="l" r="r" t="t"/>
                <a:pathLst>
                  <a:path extrusionOk="0" h="1739" w="2560">
                    <a:moveTo>
                      <a:pt x="1691" y="334"/>
                    </a:moveTo>
                    <a:cubicBezTo>
                      <a:pt x="1976" y="334"/>
                      <a:pt x="2143" y="655"/>
                      <a:pt x="1976" y="882"/>
                    </a:cubicBezTo>
                    <a:cubicBezTo>
                      <a:pt x="1913" y="974"/>
                      <a:pt x="1806" y="1024"/>
                      <a:pt x="1698" y="1024"/>
                    </a:cubicBezTo>
                    <a:cubicBezTo>
                      <a:pt x="1625" y="1024"/>
                      <a:pt x="1551" y="1001"/>
                      <a:pt x="1488" y="953"/>
                    </a:cubicBezTo>
                    <a:cubicBezTo>
                      <a:pt x="1214" y="763"/>
                      <a:pt x="1369" y="334"/>
                      <a:pt x="1691" y="334"/>
                    </a:cubicBezTo>
                    <a:close/>
                    <a:moveTo>
                      <a:pt x="1691" y="1"/>
                    </a:moveTo>
                    <a:cubicBezTo>
                      <a:pt x="1584" y="1"/>
                      <a:pt x="1334" y="36"/>
                      <a:pt x="1155" y="274"/>
                    </a:cubicBezTo>
                    <a:cubicBezTo>
                      <a:pt x="1024" y="453"/>
                      <a:pt x="988" y="655"/>
                      <a:pt x="1048" y="846"/>
                    </a:cubicBezTo>
                    <a:lnTo>
                      <a:pt x="131" y="1441"/>
                    </a:lnTo>
                    <a:cubicBezTo>
                      <a:pt x="0" y="1536"/>
                      <a:pt x="60" y="1739"/>
                      <a:pt x="214" y="1739"/>
                    </a:cubicBezTo>
                    <a:cubicBezTo>
                      <a:pt x="310" y="1739"/>
                      <a:pt x="262" y="1727"/>
                      <a:pt x="1214" y="1132"/>
                    </a:cubicBezTo>
                    <a:cubicBezTo>
                      <a:pt x="1346" y="1279"/>
                      <a:pt x="1520" y="1349"/>
                      <a:pt x="1692" y="1349"/>
                    </a:cubicBezTo>
                    <a:cubicBezTo>
                      <a:pt x="1896" y="1349"/>
                      <a:pt x="2098" y="1252"/>
                      <a:pt x="2226" y="1072"/>
                    </a:cubicBezTo>
                    <a:cubicBezTo>
                      <a:pt x="2560" y="632"/>
                      <a:pt x="2238" y="1"/>
                      <a:pt x="169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7" name="Google Shape;707;gdf7886a990_1_42"/>
              <p:cNvSpPr/>
              <p:nvPr/>
            </p:nvSpPr>
            <p:spPr>
              <a:xfrm>
                <a:off x="5053391" y="3915262"/>
                <a:ext cx="10630" cy="29982"/>
              </a:xfrm>
              <a:custGeom>
                <a:rect b="b" l="l" r="r" t="t"/>
                <a:pathLst>
                  <a:path extrusionOk="0" h="942" w="334">
                    <a:moveTo>
                      <a:pt x="167" y="1"/>
                    </a:moveTo>
                    <a:cubicBezTo>
                      <a:pt x="83" y="1"/>
                      <a:pt x="0" y="72"/>
                      <a:pt x="0" y="168"/>
                    </a:cubicBezTo>
                    <a:lnTo>
                      <a:pt x="0" y="775"/>
                    </a:lnTo>
                    <a:cubicBezTo>
                      <a:pt x="0" y="858"/>
                      <a:pt x="83" y="942"/>
                      <a:pt x="167" y="942"/>
                    </a:cubicBezTo>
                    <a:cubicBezTo>
                      <a:pt x="262" y="942"/>
                      <a:pt x="333" y="858"/>
                      <a:pt x="333" y="775"/>
                    </a:cubicBezTo>
                    <a:lnTo>
                      <a:pt x="333" y="168"/>
                    </a:lnTo>
                    <a:cubicBezTo>
                      <a:pt x="333" y="72"/>
                      <a:pt x="262" y="1"/>
                      <a:pt x="16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8" name="Google Shape;708;gdf7886a990_1_42"/>
              <p:cNvSpPr/>
              <p:nvPr/>
            </p:nvSpPr>
            <p:spPr>
              <a:xfrm>
                <a:off x="5005236" y="3928216"/>
                <a:ext cx="21261" cy="26894"/>
              </a:xfrm>
              <a:custGeom>
                <a:rect b="b" l="l" r="r" t="t"/>
                <a:pathLst>
                  <a:path extrusionOk="0" h="845" w="668">
                    <a:moveTo>
                      <a:pt x="183" y="1"/>
                    </a:moveTo>
                    <a:cubicBezTo>
                      <a:pt x="156" y="1"/>
                      <a:pt x="130" y="8"/>
                      <a:pt x="108" y="23"/>
                    </a:cubicBezTo>
                    <a:cubicBezTo>
                      <a:pt x="25" y="70"/>
                      <a:pt x="1" y="177"/>
                      <a:pt x="49" y="249"/>
                    </a:cubicBezTo>
                    <a:lnTo>
                      <a:pt x="346" y="773"/>
                    </a:lnTo>
                    <a:cubicBezTo>
                      <a:pt x="382" y="808"/>
                      <a:pt x="430" y="844"/>
                      <a:pt x="489" y="844"/>
                    </a:cubicBezTo>
                    <a:cubicBezTo>
                      <a:pt x="525" y="844"/>
                      <a:pt x="549" y="844"/>
                      <a:pt x="561" y="832"/>
                    </a:cubicBezTo>
                    <a:cubicBezTo>
                      <a:pt x="644" y="785"/>
                      <a:pt x="668" y="677"/>
                      <a:pt x="620" y="606"/>
                    </a:cubicBezTo>
                    <a:lnTo>
                      <a:pt x="322" y="82"/>
                    </a:lnTo>
                    <a:cubicBezTo>
                      <a:pt x="298" y="33"/>
                      <a:pt x="240" y="1"/>
                      <a:pt x="18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9" name="Google Shape;709;gdf7886a990_1_42"/>
              <p:cNvSpPr/>
              <p:nvPr/>
            </p:nvSpPr>
            <p:spPr>
              <a:xfrm>
                <a:off x="4970766" y="3962876"/>
                <a:ext cx="28454" cy="19510"/>
              </a:xfrm>
              <a:custGeom>
                <a:rect b="b" l="l" r="r" t="t"/>
                <a:pathLst>
                  <a:path extrusionOk="0" h="613" w="894">
                    <a:moveTo>
                      <a:pt x="189" y="1"/>
                    </a:moveTo>
                    <a:cubicBezTo>
                      <a:pt x="130" y="1"/>
                      <a:pt x="69" y="27"/>
                      <a:pt x="36" y="77"/>
                    </a:cubicBezTo>
                    <a:cubicBezTo>
                      <a:pt x="0" y="160"/>
                      <a:pt x="24" y="255"/>
                      <a:pt x="96" y="303"/>
                    </a:cubicBezTo>
                    <a:lnTo>
                      <a:pt x="620" y="600"/>
                    </a:lnTo>
                    <a:cubicBezTo>
                      <a:pt x="655" y="612"/>
                      <a:pt x="679" y="612"/>
                      <a:pt x="691" y="612"/>
                    </a:cubicBezTo>
                    <a:cubicBezTo>
                      <a:pt x="751" y="612"/>
                      <a:pt x="798" y="589"/>
                      <a:pt x="834" y="541"/>
                    </a:cubicBezTo>
                    <a:cubicBezTo>
                      <a:pt x="893" y="470"/>
                      <a:pt x="858" y="362"/>
                      <a:pt x="786" y="315"/>
                    </a:cubicBezTo>
                    <a:lnTo>
                      <a:pt x="262" y="17"/>
                    </a:lnTo>
                    <a:cubicBezTo>
                      <a:pt x="240" y="6"/>
                      <a:pt x="215" y="1"/>
                      <a:pt x="18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0" name="Google Shape;710;gdf7886a990_1_42"/>
              <p:cNvSpPr/>
              <p:nvPr/>
            </p:nvSpPr>
            <p:spPr>
              <a:xfrm>
                <a:off x="4958258" y="4010012"/>
                <a:ext cx="29982" cy="10248"/>
              </a:xfrm>
              <a:custGeom>
                <a:rect b="b" l="l" r="r" t="t"/>
                <a:pathLst>
                  <a:path extrusionOk="0" h="322" w="942">
                    <a:moveTo>
                      <a:pt x="167" y="1"/>
                    </a:moveTo>
                    <a:cubicBezTo>
                      <a:pt x="72" y="1"/>
                      <a:pt x="1" y="72"/>
                      <a:pt x="1" y="167"/>
                    </a:cubicBezTo>
                    <a:cubicBezTo>
                      <a:pt x="1" y="251"/>
                      <a:pt x="72" y="322"/>
                      <a:pt x="167" y="322"/>
                    </a:cubicBezTo>
                    <a:lnTo>
                      <a:pt x="774" y="322"/>
                    </a:lnTo>
                    <a:cubicBezTo>
                      <a:pt x="870" y="322"/>
                      <a:pt x="941" y="251"/>
                      <a:pt x="941" y="167"/>
                    </a:cubicBezTo>
                    <a:cubicBezTo>
                      <a:pt x="941" y="72"/>
                      <a:pt x="870" y="1"/>
                      <a:pt x="774"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1" name="Google Shape;711;gdf7886a990_1_42"/>
              <p:cNvSpPr/>
              <p:nvPr/>
            </p:nvSpPr>
            <p:spPr>
              <a:xfrm>
                <a:off x="4969239" y="4047601"/>
                <a:ext cx="30363" cy="20051"/>
              </a:xfrm>
              <a:custGeom>
                <a:rect b="b" l="l" r="r" t="t"/>
                <a:pathLst>
                  <a:path extrusionOk="0" h="630" w="954">
                    <a:moveTo>
                      <a:pt x="754" y="0"/>
                    </a:moveTo>
                    <a:cubicBezTo>
                      <a:pt x="728" y="0"/>
                      <a:pt x="702" y="7"/>
                      <a:pt x="679" y="22"/>
                    </a:cubicBezTo>
                    <a:lnTo>
                      <a:pt x="156" y="320"/>
                    </a:lnTo>
                    <a:cubicBezTo>
                      <a:pt x="1" y="415"/>
                      <a:pt x="60" y="629"/>
                      <a:pt x="239" y="629"/>
                    </a:cubicBezTo>
                    <a:cubicBezTo>
                      <a:pt x="310" y="629"/>
                      <a:pt x="310" y="605"/>
                      <a:pt x="846" y="308"/>
                    </a:cubicBezTo>
                    <a:cubicBezTo>
                      <a:pt x="918" y="260"/>
                      <a:pt x="953" y="153"/>
                      <a:pt x="906" y="82"/>
                    </a:cubicBezTo>
                    <a:cubicBezTo>
                      <a:pt x="873" y="33"/>
                      <a:pt x="812" y="0"/>
                      <a:pt x="75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2" name="Google Shape;712;gdf7886a990_1_42"/>
              <p:cNvSpPr/>
              <p:nvPr/>
            </p:nvSpPr>
            <p:spPr>
              <a:xfrm>
                <a:off x="5005236" y="4075641"/>
                <a:ext cx="21261" cy="26862"/>
              </a:xfrm>
              <a:custGeom>
                <a:rect b="b" l="l" r="r" t="t"/>
                <a:pathLst>
                  <a:path extrusionOk="0" h="844" w="668">
                    <a:moveTo>
                      <a:pt x="491" y="0"/>
                    </a:moveTo>
                    <a:cubicBezTo>
                      <a:pt x="440" y="0"/>
                      <a:pt x="391" y="33"/>
                      <a:pt x="358" y="82"/>
                    </a:cubicBezTo>
                    <a:lnTo>
                      <a:pt x="60" y="606"/>
                    </a:lnTo>
                    <a:cubicBezTo>
                      <a:pt x="1" y="701"/>
                      <a:pt x="72" y="844"/>
                      <a:pt x="191" y="844"/>
                    </a:cubicBezTo>
                    <a:cubicBezTo>
                      <a:pt x="251" y="844"/>
                      <a:pt x="299" y="808"/>
                      <a:pt x="322" y="760"/>
                    </a:cubicBezTo>
                    <a:lnTo>
                      <a:pt x="620" y="248"/>
                    </a:lnTo>
                    <a:cubicBezTo>
                      <a:pt x="668" y="165"/>
                      <a:pt x="644" y="70"/>
                      <a:pt x="561" y="22"/>
                    </a:cubicBezTo>
                    <a:cubicBezTo>
                      <a:pt x="538" y="7"/>
                      <a:pt x="514" y="0"/>
                      <a:pt x="49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3" name="Google Shape;713;gdf7886a990_1_42"/>
              <p:cNvSpPr/>
              <p:nvPr/>
            </p:nvSpPr>
            <p:spPr>
              <a:xfrm>
                <a:off x="5053391" y="4085794"/>
                <a:ext cx="10630" cy="29982"/>
              </a:xfrm>
              <a:custGeom>
                <a:rect b="b" l="l" r="r" t="t"/>
                <a:pathLst>
                  <a:path extrusionOk="0" h="942" w="334">
                    <a:moveTo>
                      <a:pt x="167" y="1"/>
                    </a:moveTo>
                    <a:cubicBezTo>
                      <a:pt x="83" y="1"/>
                      <a:pt x="0" y="72"/>
                      <a:pt x="0" y="167"/>
                    </a:cubicBezTo>
                    <a:lnTo>
                      <a:pt x="0" y="775"/>
                    </a:lnTo>
                    <a:cubicBezTo>
                      <a:pt x="0" y="858"/>
                      <a:pt x="83" y="941"/>
                      <a:pt x="167" y="941"/>
                    </a:cubicBezTo>
                    <a:cubicBezTo>
                      <a:pt x="250" y="941"/>
                      <a:pt x="333" y="858"/>
                      <a:pt x="333" y="775"/>
                    </a:cubicBezTo>
                    <a:lnTo>
                      <a:pt x="333" y="167"/>
                    </a:lnTo>
                    <a:cubicBezTo>
                      <a:pt x="333" y="72"/>
                      <a:pt x="250" y="1"/>
                      <a:pt x="16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4" name="Google Shape;714;gdf7886a990_1_42"/>
              <p:cNvSpPr/>
              <p:nvPr/>
            </p:nvSpPr>
            <p:spPr>
              <a:xfrm>
                <a:off x="5090501" y="4075641"/>
                <a:ext cx="21261" cy="26894"/>
              </a:xfrm>
              <a:custGeom>
                <a:rect b="b" l="l" r="r" t="t"/>
                <a:pathLst>
                  <a:path extrusionOk="0" h="845" w="668">
                    <a:moveTo>
                      <a:pt x="182" y="0"/>
                    </a:moveTo>
                    <a:cubicBezTo>
                      <a:pt x="156" y="0"/>
                      <a:pt x="130" y="7"/>
                      <a:pt x="108" y="22"/>
                    </a:cubicBezTo>
                    <a:cubicBezTo>
                      <a:pt x="25" y="70"/>
                      <a:pt x="1" y="165"/>
                      <a:pt x="48" y="248"/>
                    </a:cubicBezTo>
                    <a:lnTo>
                      <a:pt x="346" y="760"/>
                    </a:lnTo>
                    <a:cubicBezTo>
                      <a:pt x="370" y="815"/>
                      <a:pt x="424" y="844"/>
                      <a:pt x="479" y="844"/>
                    </a:cubicBezTo>
                    <a:cubicBezTo>
                      <a:pt x="507" y="844"/>
                      <a:pt x="536" y="836"/>
                      <a:pt x="560" y="820"/>
                    </a:cubicBezTo>
                    <a:cubicBezTo>
                      <a:pt x="644" y="784"/>
                      <a:pt x="668" y="677"/>
                      <a:pt x="620" y="606"/>
                    </a:cubicBezTo>
                    <a:lnTo>
                      <a:pt x="322" y="82"/>
                    </a:lnTo>
                    <a:cubicBezTo>
                      <a:pt x="298" y="33"/>
                      <a:pt x="240" y="0"/>
                      <a:pt x="18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5" name="Google Shape;715;gdf7886a990_1_42"/>
              <p:cNvSpPr/>
              <p:nvPr/>
            </p:nvSpPr>
            <p:spPr>
              <a:xfrm>
                <a:off x="5117809" y="4048142"/>
                <a:ext cx="28454" cy="19510"/>
              </a:xfrm>
              <a:custGeom>
                <a:rect b="b" l="l" r="r" t="t"/>
                <a:pathLst>
                  <a:path extrusionOk="0" h="613" w="894">
                    <a:moveTo>
                      <a:pt x="195" y="1"/>
                    </a:moveTo>
                    <a:cubicBezTo>
                      <a:pt x="136" y="1"/>
                      <a:pt x="81" y="27"/>
                      <a:pt x="48" y="77"/>
                    </a:cubicBezTo>
                    <a:cubicBezTo>
                      <a:pt x="0" y="160"/>
                      <a:pt x="36" y="243"/>
                      <a:pt x="107" y="291"/>
                    </a:cubicBezTo>
                    <a:cubicBezTo>
                      <a:pt x="643" y="588"/>
                      <a:pt x="631" y="612"/>
                      <a:pt x="714" y="612"/>
                    </a:cubicBezTo>
                    <a:cubicBezTo>
                      <a:pt x="774" y="612"/>
                      <a:pt x="822" y="588"/>
                      <a:pt x="845" y="541"/>
                    </a:cubicBezTo>
                    <a:cubicBezTo>
                      <a:pt x="893" y="469"/>
                      <a:pt x="869" y="362"/>
                      <a:pt x="786" y="315"/>
                    </a:cubicBezTo>
                    <a:lnTo>
                      <a:pt x="274" y="17"/>
                    </a:lnTo>
                    <a:cubicBezTo>
                      <a:pt x="248" y="6"/>
                      <a:pt x="221" y="1"/>
                      <a:pt x="19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6" name="Google Shape;716;gdf7886a990_1_42"/>
              <p:cNvSpPr/>
              <p:nvPr/>
            </p:nvSpPr>
            <p:spPr>
              <a:xfrm>
                <a:off x="5128790" y="4010012"/>
                <a:ext cx="29950" cy="10248"/>
              </a:xfrm>
              <a:custGeom>
                <a:rect b="b" l="l" r="r" t="t"/>
                <a:pathLst>
                  <a:path extrusionOk="0" h="322" w="941">
                    <a:moveTo>
                      <a:pt x="167" y="1"/>
                    </a:moveTo>
                    <a:cubicBezTo>
                      <a:pt x="72" y="1"/>
                      <a:pt x="0" y="72"/>
                      <a:pt x="0" y="167"/>
                    </a:cubicBezTo>
                    <a:cubicBezTo>
                      <a:pt x="0" y="251"/>
                      <a:pt x="72" y="322"/>
                      <a:pt x="167" y="322"/>
                    </a:cubicBezTo>
                    <a:lnTo>
                      <a:pt x="774" y="322"/>
                    </a:lnTo>
                    <a:cubicBezTo>
                      <a:pt x="870" y="322"/>
                      <a:pt x="941" y="251"/>
                      <a:pt x="941" y="167"/>
                    </a:cubicBezTo>
                    <a:cubicBezTo>
                      <a:pt x="941" y="72"/>
                      <a:pt x="870" y="1"/>
                      <a:pt x="774"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7" name="Google Shape;717;gdf7886a990_1_42"/>
              <p:cNvSpPr/>
              <p:nvPr/>
            </p:nvSpPr>
            <p:spPr>
              <a:xfrm>
                <a:off x="5117809" y="3962717"/>
                <a:ext cx="28454" cy="19669"/>
              </a:xfrm>
              <a:custGeom>
                <a:rect b="b" l="l" r="r" t="t"/>
                <a:pathLst>
                  <a:path extrusionOk="0" h="618" w="894">
                    <a:moveTo>
                      <a:pt x="706" y="0"/>
                    </a:moveTo>
                    <a:cubicBezTo>
                      <a:pt x="679" y="0"/>
                      <a:pt x="654" y="7"/>
                      <a:pt x="631" y="22"/>
                    </a:cubicBezTo>
                    <a:lnTo>
                      <a:pt x="107" y="320"/>
                    </a:lnTo>
                    <a:cubicBezTo>
                      <a:pt x="36" y="367"/>
                      <a:pt x="0" y="475"/>
                      <a:pt x="48" y="546"/>
                    </a:cubicBezTo>
                    <a:cubicBezTo>
                      <a:pt x="83" y="594"/>
                      <a:pt x="143" y="617"/>
                      <a:pt x="202" y="617"/>
                    </a:cubicBezTo>
                    <a:cubicBezTo>
                      <a:pt x="226" y="617"/>
                      <a:pt x="262" y="617"/>
                      <a:pt x="274" y="605"/>
                    </a:cubicBezTo>
                    <a:lnTo>
                      <a:pt x="798" y="308"/>
                    </a:lnTo>
                    <a:cubicBezTo>
                      <a:pt x="869" y="260"/>
                      <a:pt x="893" y="165"/>
                      <a:pt x="857" y="82"/>
                    </a:cubicBezTo>
                    <a:cubicBezTo>
                      <a:pt x="825" y="33"/>
                      <a:pt x="764" y="0"/>
                      <a:pt x="70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8" name="Google Shape;718;gdf7886a990_1_42"/>
              <p:cNvSpPr/>
              <p:nvPr/>
            </p:nvSpPr>
            <p:spPr>
              <a:xfrm>
                <a:off x="5090501" y="3928152"/>
                <a:ext cx="20879" cy="26958"/>
              </a:xfrm>
              <a:custGeom>
                <a:rect b="b" l="l" r="r" t="t"/>
                <a:pathLst>
                  <a:path extrusionOk="0" h="847" w="656">
                    <a:moveTo>
                      <a:pt x="475" y="0"/>
                    </a:moveTo>
                    <a:cubicBezTo>
                      <a:pt x="424" y="0"/>
                      <a:pt x="370" y="29"/>
                      <a:pt x="346" y="84"/>
                    </a:cubicBezTo>
                    <a:lnTo>
                      <a:pt x="48" y="608"/>
                    </a:lnTo>
                    <a:cubicBezTo>
                      <a:pt x="1" y="679"/>
                      <a:pt x="25" y="787"/>
                      <a:pt x="108" y="834"/>
                    </a:cubicBezTo>
                    <a:cubicBezTo>
                      <a:pt x="132" y="846"/>
                      <a:pt x="168" y="846"/>
                      <a:pt x="179" y="846"/>
                    </a:cubicBezTo>
                    <a:cubicBezTo>
                      <a:pt x="239" y="846"/>
                      <a:pt x="287" y="810"/>
                      <a:pt x="310" y="775"/>
                    </a:cubicBezTo>
                    <a:lnTo>
                      <a:pt x="608" y="251"/>
                    </a:lnTo>
                    <a:cubicBezTo>
                      <a:pt x="656" y="179"/>
                      <a:pt x="620" y="72"/>
                      <a:pt x="549" y="25"/>
                    </a:cubicBezTo>
                    <a:cubicBezTo>
                      <a:pt x="528" y="8"/>
                      <a:pt x="502" y="0"/>
                      <a:pt x="47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719" name="Google Shape;719;gdf7886a990_1_42"/>
          <p:cNvGrpSpPr/>
          <p:nvPr/>
        </p:nvGrpSpPr>
        <p:grpSpPr>
          <a:xfrm>
            <a:off x="6104264" y="3556590"/>
            <a:ext cx="360014" cy="360016"/>
            <a:chOff x="4904991" y="1671011"/>
            <a:chExt cx="728184" cy="726864"/>
          </a:xfrm>
        </p:grpSpPr>
        <p:sp>
          <p:nvSpPr>
            <p:cNvPr id="720" name="Google Shape;720;gdf7886a990_1_42"/>
            <p:cNvSpPr/>
            <p:nvPr/>
          </p:nvSpPr>
          <p:spPr>
            <a:xfrm>
              <a:off x="4909275" y="1673975"/>
              <a:ext cx="723900" cy="7239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Decision Tree Icons - Download Free Vector Icons | Noun Project" id="721" name="Google Shape;721;gdf7886a990_1_42"/>
            <p:cNvPicPr preferRelativeResize="0"/>
            <p:nvPr/>
          </p:nvPicPr>
          <p:blipFill rotWithShape="1">
            <a:blip r:embed="rId4">
              <a:alphaModFix/>
            </a:blip>
            <a:srcRect b="0" l="0" r="0" t="0"/>
            <a:stretch/>
          </p:blipFill>
          <p:spPr>
            <a:xfrm>
              <a:off x="4904991" y="1671011"/>
              <a:ext cx="723600" cy="723600"/>
            </a:xfrm>
            <a:prstGeom prst="rect">
              <a:avLst/>
            </a:prstGeom>
            <a:noFill/>
            <a:ln>
              <a:noFill/>
            </a:ln>
          </p:spPr>
        </p:pic>
      </p:grpSp>
      <p:sp>
        <p:nvSpPr>
          <p:cNvPr id="722" name="Google Shape;722;gdf7886a990_1_42"/>
          <p:cNvSpPr txBox="1"/>
          <p:nvPr>
            <p:ph idx="6" type="ctrTitle"/>
          </p:nvPr>
        </p:nvSpPr>
        <p:spPr>
          <a:xfrm>
            <a:off x="618825" y="411675"/>
            <a:ext cx="4727700" cy="5778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Clr>
                <a:srgbClr val="000000"/>
              </a:buClr>
              <a:buSzPts val="3600"/>
              <a:buNone/>
            </a:pPr>
            <a:r>
              <a:rPr lang="en"/>
              <a:t>PERFORMANCE AGAINST GOALS</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6" name="Shape 726"/>
        <p:cNvGrpSpPr/>
        <p:nvPr/>
      </p:nvGrpSpPr>
      <p:grpSpPr>
        <a:xfrm>
          <a:off x="0" y="0"/>
          <a:ext cx="0" cy="0"/>
          <a:chOff x="0" y="0"/>
          <a:chExt cx="0" cy="0"/>
        </a:xfrm>
      </p:grpSpPr>
      <p:sp>
        <p:nvSpPr>
          <p:cNvPr id="727" name="Google Shape;727;p15"/>
          <p:cNvSpPr txBox="1"/>
          <p:nvPr>
            <p:ph type="ctrTitle"/>
          </p:nvPr>
        </p:nvSpPr>
        <p:spPr>
          <a:xfrm>
            <a:off x="1184873" y="2607690"/>
            <a:ext cx="4571990" cy="8373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1200"/>
              <a:buNone/>
            </a:pPr>
            <a:r>
              <a:rPr lang="en"/>
              <a:t>Capability &amp; Improvements</a:t>
            </a:r>
            <a:endParaRPr/>
          </a:p>
        </p:txBody>
      </p:sp>
      <p:sp>
        <p:nvSpPr>
          <p:cNvPr id="728" name="Google Shape;728;p15"/>
          <p:cNvSpPr/>
          <p:nvPr/>
        </p:nvSpPr>
        <p:spPr>
          <a:xfrm>
            <a:off x="5782875" y="1868575"/>
            <a:ext cx="1085100" cy="10851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9" name="Google Shape;729;p15"/>
          <p:cNvSpPr txBox="1"/>
          <p:nvPr>
            <p:ph idx="2" type="title"/>
          </p:nvPr>
        </p:nvSpPr>
        <p:spPr>
          <a:xfrm>
            <a:off x="5834900" y="2122225"/>
            <a:ext cx="981000" cy="577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4800"/>
              <a:buNone/>
            </a:pPr>
            <a:r>
              <a:rPr lang="en">
                <a:solidFill>
                  <a:schemeClr val="dk2"/>
                </a:solidFill>
              </a:rPr>
              <a:t>03</a:t>
            </a:r>
            <a:endParaRPr>
              <a:solidFill>
                <a:schemeClr val="dk2"/>
              </a:solidFill>
            </a:endParaRPr>
          </a:p>
        </p:txBody>
      </p:sp>
      <p:sp>
        <p:nvSpPr>
          <p:cNvPr id="730" name="Google Shape;730;p15"/>
          <p:cNvSpPr/>
          <p:nvPr/>
        </p:nvSpPr>
        <p:spPr>
          <a:xfrm>
            <a:off x="1370476" y="3869000"/>
            <a:ext cx="6279992" cy="104326"/>
          </a:xfrm>
          <a:custGeom>
            <a:rect b="b" l="l" r="r" t="t"/>
            <a:pathLst>
              <a:path extrusionOk="0" h="2382" w="143387">
                <a:moveTo>
                  <a:pt x="1185" y="0"/>
                </a:moveTo>
                <a:cubicBezTo>
                  <a:pt x="530" y="0"/>
                  <a:pt x="1" y="529"/>
                  <a:pt x="1" y="1184"/>
                </a:cubicBezTo>
                <a:cubicBezTo>
                  <a:pt x="1" y="1840"/>
                  <a:pt x="530" y="2382"/>
                  <a:pt x="1185" y="2382"/>
                </a:cubicBezTo>
                <a:lnTo>
                  <a:pt x="142189" y="2382"/>
                </a:lnTo>
                <a:cubicBezTo>
                  <a:pt x="142844" y="2382"/>
                  <a:pt x="143386" y="1840"/>
                  <a:pt x="143386" y="1184"/>
                </a:cubicBezTo>
                <a:cubicBezTo>
                  <a:pt x="143386" y="529"/>
                  <a:pt x="142844" y="0"/>
                  <a:pt x="142189"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1" name="Google Shape;731;p15"/>
          <p:cNvSpPr/>
          <p:nvPr/>
        </p:nvSpPr>
        <p:spPr>
          <a:xfrm>
            <a:off x="1369950" y="3869000"/>
            <a:ext cx="5074478" cy="104326"/>
          </a:xfrm>
          <a:custGeom>
            <a:rect b="b" l="l" r="r" t="t"/>
            <a:pathLst>
              <a:path extrusionOk="0" h="2382" w="87904">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732" name="Google Shape;732;p15"/>
          <p:cNvCxnSpPr>
            <a:stCxn id="728" idx="2"/>
          </p:cNvCxnSpPr>
          <p:nvPr/>
        </p:nvCxnSpPr>
        <p:spPr>
          <a:xfrm>
            <a:off x="6325425" y="2953675"/>
            <a:ext cx="0" cy="978000"/>
          </a:xfrm>
          <a:prstGeom prst="straightConnector1">
            <a:avLst/>
          </a:prstGeom>
          <a:noFill/>
          <a:ln cap="flat" cmpd="sng" w="19050">
            <a:solidFill>
              <a:schemeClr val="accent1"/>
            </a:solidFill>
            <a:prstDash val="solid"/>
            <a:round/>
            <a:headEnd len="sm" w="sm" type="none"/>
            <a:tailEnd len="sm" w="sm" type="none"/>
          </a:ln>
        </p:spPr>
      </p:cxn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6" name="Shape 736"/>
        <p:cNvGrpSpPr/>
        <p:nvPr/>
      </p:nvGrpSpPr>
      <p:grpSpPr>
        <a:xfrm>
          <a:off x="0" y="0"/>
          <a:ext cx="0" cy="0"/>
          <a:chOff x="0" y="0"/>
          <a:chExt cx="0" cy="0"/>
        </a:xfrm>
      </p:grpSpPr>
      <p:sp>
        <p:nvSpPr>
          <p:cNvPr id="737" name="Google Shape;737;p18"/>
          <p:cNvSpPr txBox="1"/>
          <p:nvPr>
            <p:ph idx="1" type="body"/>
          </p:nvPr>
        </p:nvSpPr>
        <p:spPr>
          <a:xfrm>
            <a:off x="618825" y="1142375"/>
            <a:ext cx="7677000" cy="2761500"/>
          </a:xfrm>
          <a:prstGeom prst="rect">
            <a:avLst/>
          </a:prstGeom>
          <a:noFill/>
          <a:ln>
            <a:noFill/>
          </a:ln>
        </p:spPr>
        <p:txBody>
          <a:bodyPr anchorCtr="0" anchor="t" bIns="91425" lIns="91425" spcFirstLastPara="1" rIns="91425" wrap="square" tIns="91425">
            <a:noAutofit/>
          </a:bodyPr>
          <a:lstStyle/>
          <a:p>
            <a:pPr indent="-342900" lvl="0" marL="457200" rtl="0" algn="l">
              <a:lnSpc>
                <a:spcPct val="100000"/>
              </a:lnSpc>
              <a:spcBef>
                <a:spcPts val="0"/>
              </a:spcBef>
              <a:spcAft>
                <a:spcPts val="0"/>
              </a:spcAft>
              <a:buSzPts val="1800"/>
              <a:buChar char="●"/>
            </a:pPr>
            <a:r>
              <a:rPr lang="en"/>
              <a:t>Our model would perform best as a </a:t>
            </a:r>
            <a:r>
              <a:rPr lang="en">
                <a:solidFill>
                  <a:schemeClr val="lt2"/>
                </a:solidFill>
              </a:rPr>
              <a:t>h</a:t>
            </a:r>
            <a:r>
              <a:rPr lang="en">
                <a:solidFill>
                  <a:schemeClr val="lt2"/>
                </a:solidFill>
              </a:rPr>
              <a:t>ybrid model</a:t>
            </a:r>
            <a:r>
              <a:rPr lang="en"/>
              <a:t>, where both the </a:t>
            </a:r>
            <a:r>
              <a:rPr lang="en">
                <a:solidFill>
                  <a:schemeClr val="accent2"/>
                </a:solidFill>
              </a:rPr>
              <a:t>Time Series</a:t>
            </a:r>
            <a:r>
              <a:rPr lang="en"/>
              <a:t> and the </a:t>
            </a:r>
            <a:r>
              <a:rPr lang="en">
                <a:solidFill>
                  <a:schemeClr val="accent2"/>
                </a:solidFill>
              </a:rPr>
              <a:t>XGBoost</a:t>
            </a:r>
            <a:r>
              <a:rPr lang="en"/>
              <a:t> always being used.</a:t>
            </a:r>
            <a:endParaRPr/>
          </a:p>
          <a:p>
            <a:pPr indent="0" lvl="0" marL="457200" rtl="0" algn="l">
              <a:lnSpc>
                <a:spcPct val="100000"/>
              </a:lnSpc>
              <a:spcBef>
                <a:spcPts val="0"/>
              </a:spcBef>
              <a:spcAft>
                <a:spcPts val="0"/>
              </a:spcAft>
              <a:buSzPts val="1800"/>
              <a:buNone/>
            </a:pPr>
            <a:r>
              <a:t/>
            </a:r>
            <a:endParaRPr/>
          </a:p>
          <a:p>
            <a:pPr indent="-342900" lvl="0" marL="457200" rtl="0" algn="l">
              <a:lnSpc>
                <a:spcPct val="100000"/>
              </a:lnSpc>
              <a:spcBef>
                <a:spcPts val="0"/>
              </a:spcBef>
              <a:spcAft>
                <a:spcPts val="0"/>
              </a:spcAft>
              <a:buSzPts val="1800"/>
              <a:buChar char="●"/>
            </a:pPr>
            <a:r>
              <a:rPr lang="en"/>
              <a:t>If on measuring the forecast has moved away from the XGBoost model then the recommendation is to move to the Time series for several hours until the system returns to normal.</a:t>
            </a:r>
            <a:endParaRPr/>
          </a:p>
          <a:p>
            <a:pPr indent="0" lvl="0" marL="457200" rtl="0" algn="l">
              <a:lnSpc>
                <a:spcPct val="100000"/>
              </a:lnSpc>
              <a:spcBef>
                <a:spcPts val="0"/>
              </a:spcBef>
              <a:spcAft>
                <a:spcPts val="0"/>
              </a:spcAft>
              <a:buSzPts val="1800"/>
              <a:buNone/>
            </a:pPr>
            <a:r>
              <a:t/>
            </a:r>
            <a:endParaRPr/>
          </a:p>
          <a:p>
            <a:pPr indent="-342900" lvl="0" marL="457200" rtl="0" algn="l">
              <a:lnSpc>
                <a:spcPct val="100000"/>
              </a:lnSpc>
              <a:spcBef>
                <a:spcPts val="0"/>
              </a:spcBef>
              <a:spcAft>
                <a:spcPts val="0"/>
              </a:spcAft>
              <a:buSzPts val="1800"/>
              <a:buChar char="●"/>
            </a:pPr>
            <a:r>
              <a:rPr lang="en"/>
              <a:t>This takes advantage of both systems.</a:t>
            </a:r>
            <a:endParaRPr/>
          </a:p>
        </p:txBody>
      </p:sp>
      <p:sp>
        <p:nvSpPr>
          <p:cNvPr id="738" name="Google Shape;738;p18"/>
          <p:cNvSpPr txBox="1"/>
          <p:nvPr>
            <p:ph type="ctrTitle"/>
          </p:nvPr>
        </p:nvSpPr>
        <p:spPr>
          <a:xfrm>
            <a:off x="618824" y="411675"/>
            <a:ext cx="3717505" cy="5778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Clr>
                <a:srgbClr val="000000"/>
              </a:buClr>
              <a:buSzPts val="3600"/>
              <a:buNone/>
            </a:pPr>
            <a:r>
              <a:rPr lang="en"/>
              <a:t>Capability</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2"/>
          <p:cNvSpPr txBox="1"/>
          <p:nvPr/>
        </p:nvSpPr>
        <p:spPr>
          <a:xfrm>
            <a:off x="618824" y="1526700"/>
            <a:ext cx="3694200" cy="2090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Maven Pro"/>
              <a:buNone/>
            </a:pPr>
            <a:r>
              <a:rPr b="0" i="0" lang="en" sz="1800" u="none" cap="none" strike="noStrike">
                <a:solidFill>
                  <a:schemeClr val="lt1"/>
                </a:solidFill>
                <a:latin typeface="Maven Pro"/>
                <a:ea typeface="Maven Pro"/>
                <a:cs typeface="Maven Pro"/>
                <a:sym typeface="Maven Pro"/>
              </a:rPr>
              <a:t>Founded in 2021, </a:t>
            </a:r>
            <a:r>
              <a:rPr b="0" i="1" lang="en" sz="1800" u="none" cap="none" strike="noStrike">
                <a:solidFill>
                  <a:schemeClr val="lt1"/>
                </a:solidFill>
                <a:latin typeface="Maven Pro"/>
                <a:ea typeface="Maven Pro"/>
                <a:cs typeface="Maven Pro"/>
                <a:sym typeface="Maven Pro"/>
              </a:rPr>
              <a:t>What Watts Consulting</a:t>
            </a:r>
            <a:r>
              <a:rPr b="0" i="0" lang="en" sz="1800" u="none" cap="none" strike="noStrike">
                <a:solidFill>
                  <a:schemeClr val="lt1"/>
                </a:solidFill>
                <a:latin typeface="Maven Pro"/>
                <a:ea typeface="Maven Pro"/>
                <a:cs typeface="Maven Pro"/>
                <a:sym typeface="Maven Pro"/>
              </a:rPr>
              <a:t> is an Australian-based Data Science consultancy firm, founded on the principle of using unconventional methods to solving big problems.</a:t>
            </a:r>
            <a:endParaRPr b="0" i="0" sz="1400" u="none" cap="none" strike="noStrike">
              <a:solidFill>
                <a:srgbClr val="000000"/>
              </a:solidFill>
              <a:latin typeface="Arial"/>
              <a:ea typeface="Arial"/>
              <a:cs typeface="Arial"/>
              <a:sym typeface="Arial"/>
            </a:endParaRPr>
          </a:p>
        </p:txBody>
      </p:sp>
      <p:sp>
        <p:nvSpPr>
          <p:cNvPr id="316" name="Google Shape;316;p2"/>
          <p:cNvSpPr txBox="1"/>
          <p:nvPr>
            <p:ph type="ctrTitle"/>
          </p:nvPr>
        </p:nvSpPr>
        <p:spPr>
          <a:xfrm>
            <a:off x="618825" y="411675"/>
            <a:ext cx="2686500" cy="5778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800"/>
              <a:buNone/>
            </a:pPr>
            <a:r>
              <a:rPr lang="en" sz="3000"/>
              <a:t>OUR COMPANY</a:t>
            </a:r>
            <a:endParaRPr sz="3000"/>
          </a:p>
        </p:txBody>
      </p:sp>
      <p:grpSp>
        <p:nvGrpSpPr>
          <p:cNvPr id="317" name="Google Shape;317;p2"/>
          <p:cNvGrpSpPr/>
          <p:nvPr/>
        </p:nvGrpSpPr>
        <p:grpSpPr>
          <a:xfrm>
            <a:off x="5061773" y="1131749"/>
            <a:ext cx="2879976" cy="2880014"/>
            <a:chOff x="3936511" y="2290091"/>
            <a:chExt cx="1275737" cy="1275471"/>
          </a:xfrm>
        </p:grpSpPr>
        <p:grpSp>
          <p:nvGrpSpPr>
            <p:cNvPr id="318" name="Google Shape;318;p2"/>
            <p:cNvGrpSpPr/>
            <p:nvPr/>
          </p:nvGrpSpPr>
          <p:grpSpPr>
            <a:xfrm>
              <a:off x="4338728" y="2640165"/>
              <a:ext cx="458336" cy="546483"/>
              <a:chOff x="1768821" y="3361108"/>
              <a:chExt cx="278739" cy="339074"/>
            </a:xfrm>
          </p:grpSpPr>
          <p:sp>
            <p:nvSpPr>
              <p:cNvPr id="319" name="Google Shape;319;p2"/>
              <p:cNvSpPr/>
              <p:nvPr/>
            </p:nvSpPr>
            <p:spPr>
              <a:xfrm>
                <a:off x="1784374" y="3549744"/>
                <a:ext cx="32218" cy="21564"/>
              </a:xfrm>
              <a:custGeom>
                <a:rect b="b" l="l" r="r" t="t"/>
                <a:pathLst>
                  <a:path extrusionOk="0" h="678" w="1013">
                    <a:moveTo>
                      <a:pt x="830" y="1"/>
                    </a:moveTo>
                    <a:cubicBezTo>
                      <a:pt x="804" y="1"/>
                      <a:pt x="776" y="8"/>
                      <a:pt x="750" y="23"/>
                    </a:cubicBezTo>
                    <a:lnTo>
                      <a:pt x="143" y="380"/>
                    </a:lnTo>
                    <a:cubicBezTo>
                      <a:pt x="0" y="451"/>
                      <a:pt x="48" y="677"/>
                      <a:pt x="214" y="677"/>
                    </a:cubicBezTo>
                    <a:cubicBezTo>
                      <a:pt x="238" y="677"/>
                      <a:pt x="274" y="677"/>
                      <a:pt x="286" y="665"/>
                    </a:cubicBezTo>
                    <a:lnTo>
                      <a:pt x="893" y="308"/>
                    </a:lnTo>
                    <a:cubicBezTo>
                      <a:pt x="1000" y="261"/>
                      <a:pt x="1012" y="154"/>
                      <a:pt x="976" y="82"/>
                    </a:cubicBezTo>
                    <a:cubicBezTo>
                      <a:pt x="944" y="33"/>
                      <a:pt x="889" y="1"/>
                      <a:pt x="830"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0" name="Google Shape;320;p2"/>
              <p:cNvSpPr/>
              <p:nvPr/>
            </p:nvSpPr>
            <p:spPr>
              <a:xfrm>
                <a:off x="1998326" y="3551652"/>
                <a:ext cx="32218" cy="21532"/>
              </a:xfrm>
              <a:custGeom>
                <a:rect b="b" l="l" r="r" t="t"/>
                <a:pathLst>
                  <a:path extrusionOk="0" h="677" w="1013">
                    <a:moveTo>
                      <a:pt x="199" y="0"/>
                    </a:moveTo>
                    <a:cubicBezTo>
                      <a:pt x="141" y="0"/>
                      <a:pt x="80" y="33"/>
                      <a:pt x="48" y="82"/>
                    </a:cubicBezTo>
                    <a:cubicBezTo>
                      <a:pt x="0" y="153"/>
                      <a:pt x="36" y="260"/>
                      <a:pt x="107" y="308"/>
                    </a:cubicBezTo>
                    <a:cubicBezTo>
                      <a:pt x="726" y="665"/>
                      <a:pt x="714" y="677"/>
                      <a:pt x="810" y="677"/>
                    </a:cubicBezTo>
                    <a:cubicBezTo>
                      <a:pt x="953" y="677"/>
                      <a:pt x="1012" y="451"/>
                      <a:pt x="881" y="379"/>
                    </a:cubicBezTo>
                    <a:lnTo>
                      <a:pt x="274" y="22"/>
                    </a:lnTo>
                    <a:cubicBezTo>
                      <a:pt x="251" y="7"/>
                      <a:pt x="226" y="0"/>
                      <a:pt x="199"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 name="Google Shape;321;p2"/>
              <p:cNvSpPr/>
              <p:nvPr/>
            </p:nvSpPr>
            <p:spPr>
              <a:xfrm>
                <a:off x="1826007" y="3466383"/>
                <a:ext cx="142041" cy="233799"/>
              </a:xfrm>
              <a:custGeom>
                <a:rect b="b" l="l" r="r" t="t"/>
                <a:pathLst>
                  <a:path extrusionOk="0" h="7351" w="4466">
                    <a:moveTo>
                      <a:pt x="1715" y="346"/>
                    </a:moveTo>
                    <a:cubicBezTo>
                      <a:pt x="1882" y="346"/>
                      <a:pt x="2013" y="489"/>
                      <a:pt x="2013" y="643"/>
                    </a:cubicBezTo>
                    <a:lnTo>
                      <a:pt x="2013" y="941"/>
                    </a:lnTo>
                    <a:lnTo>
                      <a:pt x="1668" y="941"/>
                    </a:lnTo>
                    <a:cubicBezTo>
                      <a:pt x="1501" y="941"/>
                      <a:pt x="1370" y="810"/>
                      <a:pt x="1370" y="643"/>
                    </a:cubicBezTo>
                    <a:cubicBezTo>
                      <a:pt x="1370" y="489"/>
                      <a:pt x="1501" y="346"/>
                      <a:pt x="1668" y="346"/>
                    </a:cubicBezTo>
                    <a:close/>
                    <a:moveTo>
                      <a:pt x="3573" y="346"/>
                    </a:moveTo>
                    <a:cubicBezTo>
                      <a:pt x="3739" y="346"/>
                      <a:pt x="3870" y="489"/>
                      <a:pt x="3870" y="643"/>
                    </a:cubicBezTo>
                    <a:cubicBezTo>
                      <a:pt x="3870" y="810"/>
                      <a:pt x="3739" y="941"/>
                      <a:pt x="3573" y="941"/>
                    </a:cubicBezTo>
                    <a:lnTo>
                      <a:pt x="3239" y="941"/>
                    </a:lnTo>
                    <a:lnTo>
                      <a:pt x="3239" y="643"/>
                    </a:lnTo>
                    <a:cubicBezTo>
                      <a:pt x="3239" y="489"/>
                      <a:pt x="3370" y="346"/>
                      <a:pt x="3537" y="346"/>
                    </a:cubicBezTo>
                    <a:close/>
                    <a:moveTo>
                      <a:pt x="3727" y="4370"/>
                    </a:moveTo>
                    <a:lnTo>
                      <a:pt x="3727" y="5049"/>
                    </a:lnTo>
                    <a:lnTo>
                      <a:pt x="1513" y="5049"/>
                    </a:lnTo>
                    <a:lnTo>
                      <a:pt x="1513" y="4370"/>
                    </a:lnTo>
                    <a:close/>
                    <a:moveTo>
                      <a:pt x="3739" y="5370"/>
                    </a:moveTo>
                    <a:lnTo>
                      <a:pt x="3739" y="5799"/>
                    </a:lnTo>
                    <a:lnTo>
                      <a:pt x="3727" y="5799"/>
                    </a:lnTo>
                    <a:cubicBezTo>
                      <a:pt x="3727" y="5930"/>
                      <a:pt x="3620" y="6037"/>
                      <a:pt x="3489" y="6037"/>
                    </a:cubicBezTo>
                    <a:lnTo>
                      <a:pt x="1763" y="6037"/>
                    </a:lnTo>
                    <a:cubicBezTo>
                      <a:pt x="1620" y="6037"/>
                      <a:pt x="1525" y="5930"/>
                      <a:pt x="1525" y="5799"/>
                    </a:cubicBezTo>
                    <a:lnTo>
                      <a:pt x="1525" y="5370"/>
                    </a:lnTo>
                    <a:close/>
                    <a:moveTo>
                      <a:pt x="1656" y="0"/>
                    </a:moveTo>
                    <a:cubicBezTo>
                      <a:pt x="1310" y="0"/>
                      <a:pt x="1037" y="286"/>
                      <a:pt x="1037" y="631"/>
                    </a:cubicBezTo>
                    <a:cubicBezTo>
                      <a:pt x="1037" y="977"/>
                      <a:pt x="1310" y="1262"/>
                      <a:pt x="1656" y="1262"/>
                    </a:cubicBezTo>
                    <a:lnTo>
                      <a:pt x="2001" y="1262"/>
                    </a:lnTo>
                    <a:lnTo>
                      <a:pt x="2001" y="2548"/>
                    </a:lnTo>
                    <a:cubicBezTo>
                      <a:pt x="2001" y="2644"/>
                      <a:pt x="2072" y="2715"/>
                      <a:pt x="2168" y="2715"/>
                    </a:cubicBezTo>
                    <a:cubicBezTo>
                      <a:pt x="2251" y="2715"/>
                      <a:pt x="2322" y="2644"/>
                      <a:pt x="2322" y="2548"/>
                    </a:cubicBezTo>
                    <a:lnTo>
                      <a:pt x="2322" y="1262"/>
                    </a:lnTo>
                    <a:lnTo>
                      <a:pt x="2906" y="1262"/>
                    </a:lnTo>
                    <a:lnTo>
                      <a:pt x="2906" y="4037"/>
                    </a:lnTo>
                    <a:lnTo>
                      <a:pt x="2322" y="4037"/>
                    </a:lnTo>
                    <a:lnTo>
                      <a:pt x="2322" y="3191"/>
                    </a:lnTo>
                    <a:cubicBezTo>
                      <a:pt x="2322" y="3108"/>
                      <a:pt x="2251" y="3025"/>
                      <a:pt x="2168" y="3025"/>
                    </a:cubicBezTo>
                    <a:cubicBezTo>
                      <a:pt x="2072" y="3025"/>
                      <a:pt x="2001" y="3108"/>
                      <a:pt x="2001" y="3191"/>
                    </a:cubicBezTo>
                    <a:lnTo>
                      <a:pt x="2001" y="4060"/>
                    </a:lnTo>
                    <a:lnTo>
                      <a:pt x="1513" y="4060"/>
                    </a:lnTo>
                    <a:cubicBezTo>
                      <a:pt x="1489" y="3596"/>
                      <a:pt x="1298" y="3167"/>
                      <a:pt x="941" y="2846"/>
                    </a:cubicBezTo>
                    <a:cubicBezTo>
                      <a:pt x="679" y="2608"/>
                      <a:pt x="465" y="2310"/>
                      <a:pt x="334" y="1989"/>
                    </a:cubicBezTo>
                    <a:cubicBezTo>
                      <a:pt x="305" y="1930"/>
                      <a:pt x="235" y="1887"/>
                      <a:pt x="165" y="1887"/>
                    </a:cubicBezTo>
                    <a:cubicBezTo>
                      <a:pt x="150" y="1887"/>
                      <a:pt x="135" y="1889"/>
                      <a:pt x="120" y="1893"/>
                    </a:cubicBezTo>
                    <a:cubicBezTo>
                      <a:pt x="48" y="1929"/>
                      <a:pt x="1" y="2036"/>
                      <a:pt x="36" y="2108"/>
                    </a:cubicBezTo>
                    <a:cubicBezTo>
                      <a:pt x="179" y="2477"/>
                      <a:pt x="417" y="2810"/>
                      <a:pt x="715" y="3084"/>
                    </a:cubicBezTo>
                    <a:cubicBezTo>
                      <a:pt x="1001" y="3358"/>
                      <a:pt x="1179" y="3727"/>
                      <a:pt x="1179" y="4120"/>
                    </a:cubicBezTo>
                    <a:lnTo>
                      <a:pt x="1179" y="5823"/>
                    </a:lnTo>
                    <a:cubicBezTo>
                      <a:pt x="1179" y="6096"/>
                      <a:pt x="1358" y="6311"/>
                      <a:pt x="1608" y="6382"/>
                    </a:cubicBezTo>
                    <a:cubicBezTo>
                      <a:pt x="1608" y="6513"/>
                      <a:pt x="1644" y="6644"/>
                      <a:pt x="1703" y="6775"/>
                    </a:cubicBezTo>
                    <a:cubicBezTo>
                      <a:pt x="1738" y="6837"/>
                      <a:pt x="1793" y="6872"/>
                      <a:pt x="1848" y="6872"/>
                    </a:cubicBezTo>
                    <a:cubicBezTo>
                      <a:pt x="1868" y="6872"/>
                      <a:pt x="1887" y="6868"/>
                      <a:pt x="1906" y="6858"/>
                    </a:cubicBezTo>
                    <a:cubicBezTo>
                      <a:pt x="1989" y="6811"/>
                      <a:pt x="2025" y="6715"/>
                      <a:pt x="1989" y="6644"/>
                    </a:cubicBezTo>
                    <a:cubicBezTo>
                      <a:pt x="1953" y="6573"/>
                      <a:pt x="1930" y="6477"/>
                      <a:pt x="1930" y="6394"/>
                    </a:cubicBezTo>
                    <a:lnTo>
                      <a:pt x="3263" y="6394"/>
                    </a:lnTo>
                    <a:cubicBezTo>
                      <a:pt x="3243" y="6759"/>
                      <a:pt x="2922" y="7025"/>
                      <a:pt x="2575" y="7025"/>
                    </a:cubicBezTo>
                    <a:cubicBezTo>
                      <a:pt x="2503" y="7025"/>
                      <a:pt x="2430" y="7014"/>
                      <a:pt x="2358" y="6989"/>
                    </a:cubicBezTo>
                    <a:cubicBezTo>
                      <a:pt x="2336" y="6981"/>
                      <a:pt x="2314" y="6977"/>
                      <a:pt x="2294" y="6977"/>
                    </a:cubicBezTo>
                    <a:cubicBezTo>
                      <a:pt x="2227" y="6977"/>
                      <a:pt x="2171" y="7018"/>
                      <a:pt x="2144" y="7073"/>
                    </a:cubicBezTo>
                    <a:cubicBezTo>
                      <a:pt x="2120" y="7168"/>
                      <a:pt x="2168" y="7251"/>
                      <a:pt x="2239" y="7287"/>
                    </a:cubicBezTo>
                    <a:cubicBezTo>
                      <a:pt x="2356" y="7330"/>
                      <a:pt x="2473" y="7350"/>
                      <a:pt x="2588" y="7350"/>
                    </a:cubicBezTo>
                    <a:cubicBezTo>
                      <a:pt x="3106" y="7350"/>
                      <a:pt x="3563" y="6940"/>
                      <a:pt x="3573" y="6394"/>
                    </a:cubicBezTo>
                    <a:cubicBezTo>
                      <a:pt x="3835" y="6334"/>
                      <a:pt x="4013" y="6108"/>
                      <a:pt x="4013" y="5846"/>
                    </a:cubicBezTo>
                    <a:lnTo>
                      <a:pt x="4013" y="4156"/>
                    </a:lnTo>
                    <a:cubicBezTo>
                      <a:pt x="4013" y="3798"/>
                      <a:pt x="4144" y="3465"/>
                      <a:pt x="4370" y="3203"/>
                    </a:cubicBezTo>
                    <a:cubicBezTo>
                      <a:pt x="4466" y="3108"/>
                      <a:pt x="4454" y="3001"/>
                      <a:pt x="4394" y="2941"/>
                    </a:cubicBezTo>
                    <a:cubicBezTo>
                      <a:pt x="4366" y="2913"/>
                      <a:pt x="4326" y="2898"/>
                      <a:pt x="4287" y="2898"/>
                    </a:cubicBezTo>
                    <a:cubicBezTo>
                      <a:pt x="4243" y="2898"/>
                      <a:pt x="4199" y="2916"/>
                      <a:pt x="4168" y="2953"/>
                    </a:cubicBezTo>
                    <a:cubicBezTo>
                      <a:pt x="3906" y="3251"/>
                      <a:pt x="3739" y="3644"/>
                      <a:pt x="3727" y="4060"/>
                    </a:cubicBezTo>
                    <a:lnTo>
                      <a:pt x="3239" y="4060"/>
                    </a:lnTo>
                    <a:lnTo>
                      <a:pt x="3239" y="1262"/>
                    </a:lnTo>
                    <a:lnTo>
                      <a:pt x="3573" y="1262"/>
                    </a:lnTo>
                    <a:cubicBezTo>
                      <a:pt x="3918" y="1262"/>
                      <a:pt x="4204" y="977"/>
                      <a:pt x="4204" y="631"/>
                    </a:cubicBezTo>
                    <a:cubicBezTo>
                      <a:pt x="4204" y="286"/>
                      <a:pt x="3918" y="0"/>
                      <a:pt x="3573" y="0"/>
                    </a:cubicBezTo>
                    <a:lnTo>
                      <a:pt x="3537" y="0"/>
                    </a:lnTo>
                    <a:cubicBezTo>
                      <a:pt x="3192" y="0"/>
                      <a:pt x="2906" y="286"/>
                      <a:pt x="2906" y="631"/>
                    </a:cubicBezTo>
                    <a:lnTo>
                      <a:pt x="2906" y="929"/>
                    </a:lnTo>
                    <a:lnTo>
                      <a:pt x="2322" y="929"/>
                    </a:lnTo>
                    <a:lnTo>
                      <a:pt x="2322" y="631"/>
                    </a:lnTo>
                    <a:cubicBezTo>
                      <a:pt x="2322" y="286"/>
                      <a:pt x="2049" y="0"/>
                      <a:pt x="1703"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2" name="Google Shape;322;p2"/>
              <p:cNvSpPr/>
              <p:nvPr/>
            </p:nvSpPr>
            <p:spPr>
              <a:xfrm>
                <a:off x="1820345" y="3409706"/>
                <a:ext cx="177631" cy="144236"/>
              </a:xfrm>
              <a:custGeom>
                <a:rect b="b" l="l" r="r" t="t"/>
                <a:pathLst>
                  <a:path extrusionOk="0" h="4535" w="5585">
                    <a:moveTo>
                      <a:pt x="2818" y="1"/>
                    </a:moveTo>
                    <a:cubicBezTo>
                      <a:pt x="1382" y="1"/>
                      <a:pt x="0" y="1113"/>
                      <a:pt x="0" y="2782"/>
                    </a:cubicBezTo>
                    <a:cubicBezTo>
                      <a:pt x="0" y="2937"/>
                      <a:pt x="24" y="3080"/>
                      <a:pt x="36" y="3223"/>
                    </a:cubicBezTo>
                    <a:cubicBezTo>
                      <a:pt x="47" y="3299"/>
                      <a:pt x="107" y="3355"/>
                      <a:pt x="190" y="3355"/>
                    </a:cubicBezTo>
                    <a:cubicBezTo>
                      <a:pt x="198" y="3355"/>
                      <a:pt x="206" y="3355"/>
                      <a:pt x="214" y="3354"/>
                    </a:cubicBezTo>
                    <a:cubicBezTo>
                      <a:pt x="298" y="3342"/>
                      <a:pt x="357" y="3259"/>
                      <a:pt x="345" y="3175"/>
                    </a:cubicBezTo>
                    <a:cubicBezTo>
                      <a:pt x="333" y="3044"/>
                      <a:pt x="310" y="2925"/>
                      <a:pt x="310" y="2782"/>
                    </a:cubicBezTo>
                    <a:cubicBezTo>
                      <a:pt x="310" y="1416"/>
                      <a:pt x="1429" y="318"/>
                      <a:pt x="2779" y="318"/>
                    </a:cubicBezTo>
                    <a:cubicBezTo>
                      <a:pt x="2793" y="318"/>
                      <a:pt x="2807" y="318"/>
                      <a:pt x="2822" y="318"/>
                    </a:cubicBezTo>
                    <a:cubicBezTo>
                      <a:pt x="4143" y="330"/>
                      <a:pt x="5227" y="1437"/>
                      <a:pt x="5239" y="2759"/>
                    </a:cubicBezTo>
                    <a:lnTo>
                      <a:pt x="5239" y="2782"/>
                    </a:lnTo>
                    <a:cubicBezTo>
                      <a:pt x="5239" y="3318"/>
                      <a:pt x="5060" y="3842"/>
                      <a:pt x="4751" y="4271"/>
                    </a:cubicBezTo>
                    <a:cubicBezTo>
                      <a:pt x="4691" y="4354"/>
                      <a:pt x="4703" y="4437"/>
                      <a:pt x="4775" y="4497"/>
                    </a:cubicBezTo>
                    <a:cubicBezTo>
                      <a:pt x="4809" y="4522"/>
                      <a:pt x="4844" y="4534"/>
                      <a:pt x="4877" y="4534"/>
                    </a:cubicBezTo>
                    <a:cubicBezTo>
                      <a:pt x="4923" y="4534"/>
                      <a:pt x="4966" y="4510"/>
                      <a:pt x="5001" y="4461"/>
                    </a:cubicBezTo>
                    <a:cubicBezTo>
                      <a:pt x="5370" y="3973"/>
                      <a:pt x="5572" y="3390"/>
                      <a:pt x="5572" y="2782"/>
                    </a:cubicBezTo>
                    <a:cubicBezTo>
                      <a:pt x="5584" y="2782"/>
                      <a:pt x="5584" y="2771"/>
                      <a:pt x="5584" y="2759"/>
                    </a:cubicBezTo>
                    <a:cubicBezTo>
                      <a:pt x="5572" y="2032"/>
                      <a:pt x="5286" y="1342"/>
                      <a:pt x="4763" y="818"/>
                    </a:cubicBezTo>
                    <a:cubicBezTo>
                      <a:pt x="4198" y="253"/>
                      <a:pt x="3502" y="1"/>
                      <a:pt x="2818"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3" name="Google Shape;323;p2"/>
              <p:cNvSpPr/>
              <p:nvPr/>
            </p:nvSpPr>
            <p:spPr>
              <a:xfrm>
                <a:off x="1904406" y="3361108"/>
                <a:ext cx="10241" cy="32982"/>
              </a:xfrm>
              <a:custGeom>
                <a:rect b="b" l="l" r="r" t="t"/>
                <a:pathLst>
                  <a:path extrusionOk="0" h="1037" w="322">
                    <a:moveTo>
                      <a:pt x="155" y="0"/>
                    </a:moveTo>
                    <a:cubicBezTo>
                      <a:pt x="72" y="0"/>
                      <a:pt x="0" y="72"/>
                      <a:pt x="0" y="167"/>
                    </a:cubicBezTo>
                    <a:lnTo>
                      <a:pt x="0" y="870"/>
                    </a:lnTo>
                    <a:cubicBezTo>
                      <a:pt x="0" y="965"/>
                      <a:pt x="72" y="1036"/>
                      <a:pt x="155" y="1036"/>
                    </a:cubicBezTo>
                    <a:cubicBezTo>
                      <a:pt x="250" y="1036"/>
                      <a:pt x="322" y="965"/>
                      <a:pt x="322" y="870"/>
                    </a:cubicBezTo>
                    <a:lnTo>
                      <a:pt x="322" y="167"/>
                    </a:lnTo>
                    <a:cubicBezTo>
                      <a:pt x="310" y="60"/>
                      <a:pt x="250" y="0"/>
                      <a:pt x="155"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4" name="Google Shape;324;p2"/>
              <p:cNvSpPr/>
              <p:nvPr/>
            </p:nvSpPr>
            <p:spPr>
              <a:xfrm>
                <a:off x="1836248" y="3378219"/>
                <a:ext cx="23504" cy="29865"/>
              </a:xfrm>
              <a:custGeom>
                <a:rect b="b" l="l" r="r" t="t"/>
                <a:pathLst>
                  <a:path extrusionOk="0" h="939" w="739">
                    <a:moveTo>
                      <a:pt x="181" y="0"/>
                    </a:moveTo>
                    <a:cubicBezTo>
                      <a:pt x="154" y="0"/>
                      <a:pt x="125" y="7"/>
                      <a:pt x="95" y="22"/>
                    </a:cubicBezTo>
                    <a:cubicBezTo>
                      <a:pt x="24" y="70"/>
                      <a:pt x="0" y="165"/>
                      <a:pt x="36" y="248"/>
                    </a:cubicBezTo>
                    <a:lnTo>
                      <a:pt x="393" y="855"/>
                    </a:lnTo>
                    <a:cubicBezTo>
                      <a:pt x="429" y="903"/>
                      <a:pt x="488" y="939"/>
                      <a:pt x="536" y="939"/>
                    </a:cubicBezTo>
                    <a:cubicBezTo>
                      <a:pt x="667" y="939"/>
                      <a:pt x="738" y="796"/>
                      <a:pt x="679" y="701"/>
                    </a:cubicBezTo>
                    <a:lnTo>
                      <a:pt x="322" y="82"/>
                    </a:lnTo>
                    <a:cubicBezTo>
                      <a:pt x="289" y="33"/>
                      <a:pt x="239" y="0"/>
                      <a:pt x="181"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5" name="Google Shape;325;p2"/>
              <p:cNvSpPr/>
              <p:nvPr/>
            </p:nvSpPr>
            <p:spPr>
              <a:xfrm>
                <a:off x="1787014" y="3427072"/>
                <a:ext cx="31073" cy="21691"/>
              </a:xfrm>
              <a:custGeom>
                <a:rect b="b" l="l" r="r" t="t"/>
                <a:pathLst>
                  <a:path extrusionOk="0" h="682" w="977">
                    <a:moveTo>
                      <a:pt x="187" y="0"/>
                    </a:moveTo>
                    <a:cubicBezTo>
                      <a:pt x="129" y="0"/>
                      <a:pt x="69" y="32"/>
                      <a:pt x="36" y="81"/>
                    </a:cubicBezTo>
                    <a:cubicBezTo>
                      <a:pt x="0" y="153"/>
                      <a:pt x="24" y="260"/>
                      <a:pt x="96" y="308"/>
                    </a:cubicBezTo>
                    <a:lnTo>
                      <a:pt x="715" y="665"/>
                    </a:lnTo>
                    <a:cubicBezTo>
                      <a:pt x="737" y="676"/>
                      <a:pt x="762" y="681"/>
                      <a:pt x="788" y="681"/>
                    </a:cubicBezTo>
                    <a:cubicBezTo>
                      <a:pt x="846" y="681"/>
                      <a:pt x="904" y="655"/>
                      <a:pt x="929" y="605"/>
                    </a:cubicBezTo>
                    <a:cubicBezTo>
                      <a:pt x="977" y="510"/>
                      <a:pt x="953" y="427"/>
                      <a:pt x="870" y="379"/>
                    </a:cubicBezTo>
                    <a:lnTo>
                      <a:pt x="262" y="22"/>
                    </a:lnTo>
                    <a:cubicBezTo>
                      <a:pt x="240" y="7"/>
                      <a:pt x="214" y="0"/>
                      <a:pt x="187"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 name="Google Shape;326;p2"/>
              <p:cNvSpPr/>
              <p:nvPr/>
            </p:nvSpPr>
            <p:spPr>
              <a:xfrm>
                <a:off x="1768821" y="3494021"/>
                <a:ext cx="33363" cy="10623"/>
              </a:xfrm>
              <a:custGeom>
                <a:rect b="b" l="l" r="r" t="t"/>
                <a:pathLst>
                  <a:path extrusionOk="0" h="334" w="1049">
                    <a:moveTo>
                      <a:pt x="168" y="1"/>
                    </a:moveTo>
                    <a:cubicBezTo>
                      <a:pt x="72" y="1"/>
                      <a:pt x="1" y="72"/>
                      <a:pt x="1" y="167"/>
                    </a:cubicBezTo>
                    <a:cubicBezTo>
                      <a:pt x="1" y="251"/>
                      <a:pt x="72" y="334"/>
                      <a:pt x="168" y="334"/>
                    </a:cubicBezTo>
                    <a:lnTo>
                      <a:pt x="882" y="334"/>
                    </a:lnTo>
                    <a:cubicBezTo>
                      <a:pt x="965" y="334"/>
                      <a:pt x="1049" y="251"/>
                      <a:pt x="1049" y="167"/>
                    </a:cubicBezTo>
                    <a:cubicBezTo>
                      <a:pt x="1049" y="72"/>
                      <a:pt x="965" y="1"/>
                      <a:pt x="882"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 name="Google Shape;327;p2"/>
              <p:cNvSpPr/>
              <p:nvPr/>
            </p:nvSpPr>
            <p:spPr>
              <a:xfrm>
                <a:off x="2014610" y="3495930"/>
                <a:ext cx="32950" cy="10623"/>
              </a:xfrm>
              <a:custGeom>
                <a:rect b="b" l="l" r="r" t="t"/>
                <a:pathLst>
                  <a:path extrusionOk="0" h="334" w="1036">
                    <a:moveTo>
                      <a:pt x="167" y="0"/>
                    </a:moveTo>
                    <a:cubicBezTo>
                      <a:pt x="71" y="0"/>
                      <a:pt x="0" y="71"/>
                      <a:pt x="0" y="167"/>
                    </a:cubicBezTo>
                    <a:cubicBezTo>
                      <a:pt x="0" y="250"/>
                      <a:pt x="71" y="333"/>
                      <a:pt x="167" y="333"/>
                    </a:cubicBezTo>
                    <a:lnTo>
                      <a:pt x="881" y="333"/>
                    </a:lnTo>
                    <a:cubicBezTo>
                      <a:pt x="964" y="333"/>
                      <a:pt x="1036" y="250"/>
                      <a:pt x="1036" y="167"/>
                    </a:cubicBezTo>
                    <a:cubicBezTo>
                      <a:pt x="1024" y="71"/>
                      <a:pt x="953" y="0"/>
                      <a:pt x="881"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8" name="Google Shape;328;p2"/>
              <p:cNvSpPr/>
              <p:nvPr/>
            </p:nvSpPr>
            <p:spPr>
              <a:xfrm>
                <a:off x="1999439" y="3428948"/>
                <a:ext cx="31105" cy="21882"/>
              </a:xfrm>
              <a:custGeom>
                <a:rect b="b" l="l" r="r" t="t"/>
                <a:pathLst>
                  <a:path extrusionOk="0" h="688" w="978">
                    <a:moveTo>
                      <a:pt x="795" y="1"/>
                    </a:moveTo>
                    <a:cubicBezTo>
                      <a:pt x="769" y="1"/>
                      <a:pt x="741" y="8"/>
                      <a:pt x="715" y="22"/>
                    </a:cubicBezTo>
                    <a:lnTo>
                      <a:pt x="108" y="380"/>
                    </a:lnTo>
                    <a:cubicBezTo>
                      <a:pt x="25" y="427"/>
                      <a:pt x="1" y="511"/>
                      <a:pt x="48" y="606"/>
                    </a:cubicBezTo>
                    <a:cubicBezTo>
                      <a:pt x="73" y="655"/>
                      <a:pt x="125" y="687"/>
                      <a:pt x="183" y="687"/>
                    </a:cubicBezTo>
                    <a:cubicBezTo>
                      <a:pt x="209" y="687"/>
                      <a:pt x="237" y="680"/>
                      <a:pt x="263" y="665"/>
                    </a:cubicBezTo>
                    <a:lnTo>
                      <a:pt x="882" y="308"/>
                    </a:lnTo>
                    <a:cubicBezTo>
                      <a:pt x="953" y="249"/>
                      <a:pt x="977" y="153"/>
                      <a:pt x="941" y="82"/>
                    </a:cubicBezTo>
                    <a:cubicBezTo>
                      <a:pt x="909" y="33"/>
                      <a:pt x="854" y="1"/>
                      <a:pt x="795"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9" name="Google Shape;329;p2"/>
              <p:cNvSpPr/>
              <p:nvPr/>
            </p:nvSpPr>
            <p:spPr>
              <a:xfrm>
                <a:off x="1958156" y="3379269"/>
                <a:ext cx="23917" cy="29579"/>
              </a:xfrm>
              <a:custGeom>
                <a:rect b="b" l="l" r="r" t="t"/>
                <a:pathLst>
                  <a:path extrusionOk="0" h="930" w="752">
                    <a:moveTo>
                      <a:pt x="562" y="0"/>
                    </a:moveTo>
                    <a:cubicBezTo>
                      <a:pt x="506" y="0"/>
                      <a:pt x="449" y="30"/>
                      <a:pt x="418" y="84"/>
                    </a:cubicBezTo>
                    <a:lnTo>
                      <a:pt x="61" y="691"/>
                    </a:lnTo>
                    <a:cubicBezTo>
                      <a:pt x="1" y="799"/>
                      <a:pt x="72" y="930"/>
                      <a:pt x="191" y="930"/>
                    </a:cubicBezTo>
                    <a:cubicBezTo>
                      <a:pt x="251" y="930"/>
                      <a:pt x="299" y="894"/>
                      <a:pt x="334" y="858"/>
                    </a:cubicBezTo>
                    <a:lnTo>
                      <a:pt x="692" y="239"/>
                    </a:lnTo>
                    <a:cubicBezTo>
                      <a:pt x="751" y="168"/>
                      <a:pt x="715" y="72"/>
                      <a:pt x="644" y="25"/>
                    </a:cubicBezTo>
                    <a:cubicBezTo>
                      <a:pt x="619" y="8"/>
                      <a:pt x="591" y="0"/>
                      <a:pt x="562"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30" name="Google Shape;330;p2"/>
            <p:cNvGrpSpPr/>
            <p:nvPr/>
          </p:nvGrpSpPr>
          <p:grpSpPr>
            <a:xfrm>
              <a:off x="3936511" y="2290091"/>
              <a:ext cx="1275737" cy="1275471"/>
              <a:chOff x="238125" y="3745825"/>
              <a:chExt cx="1319000" cy="1318725"/>
            </a:xfrm>
          </p:grpSpPr>
          <p:sp>
            <p:nvSpPr>
              <p:cNvPr id="331" name="Google Shape;331;p2"/>
              <p:cNvSpPr/>
              <p:nvPr/>
            </p:nvSpPr>
            <p:spPr>
              <a:xfrm>
                <a:off x="403175" y="3947200"/>
                <a:ext cx="952350" cy="916050"/>
              </a:xfrm>
              <a:custGeom>
                <a:rect b="b" l="l" r="r" t="t"/>
                <a:pathLst>
                  <a:path extrusionOk="0" h="36642" w="38094">
                    <a:moveTo>
                      <a:pt x="19772" y="767"/>
                    </a:moveTo>
                    <a:cubicBezTo>
                      <a:pt x="29462" y="779"/>
                      <a:pt x="37312" y="8629"/>
                      <a:pt x="37325" y="18320"/>
                    </a:cubicBezTo>
                    <a:cubicBezTo>
                      <a:pt x="37325" y="25426"/>
                      <a:pt x="33040" y="31828"/>
                      <a:pt x="26488" y="34537"/>
                    </a:cubicBezTo>
                    <a:cubicBezTo>
                      <a:pt x="24312" y="35439"/>
                      <a:pt x="22029" y="35877"/>
                      <a:pt x="19765" y="35877"/>
                    </a:cubicBezTo>
                    <a:cubicBezTo>
                      <a:pt x="15198" y="35877"/>
                      <a:pt x="10713" y="34093"/>
                      <a:pt x="7360" y="30731"/>
                    </a:cubicBezTo>
                    <a:cubicBezTo>
                      <a:pt x="2332" y="25716"/>
                      <a:pt x="833" y="18168"/>
                      <a:pt x="3554" y="11603"/>
                    </a:cubicBezTo>
                    <a:cubicBezTo>
                      <a:pt x="6263" y="5051"/>
                      <a:pt x="12665" y="767"/>
                      <a:pt x="19772" y="767"/>
                    </a:cubicBezTo>
                    <a:close/>
                    <a:moveTo>
                      <a:pt x="19767" y="1"/>
                    </a:moveTo>
                    <a:cubicBezTo>
                      <a:pt x="15000" y="1"/>
                      <a:pt x="10315" y="1861"/>
                      <a:pt x="6818" y="5366"/>
                    </a:cubicBezTo>
                    <a:cubicBezTo>
                      <a:pt x="1576" y="10608"/>
                      <a:pt x="1" y="18483"/>
                      <a:pt x="2836" y="25338"/>
                    </a:cubicBezTo>
                    <a:cubicBezTo>
                      <a:pt x="5671" y="32181"/>
                      <a:pt x="12362" y="36641"/>
                      <a:pt x="19772" y="36641"/>
                    </a:cubicBezTo>
                    <a:cubicBezTo>
                      <a:pt x="29878" y="36629"/>
                      <a:pt x="38081" y="28438"/>
                      <a:pt x="38093" y="18320"/>
                    </a:cubicBezTo>
                    <a:cubicBezTo>
                      <a:pt x="38081" y="10910"/>
                      <a:pt x="33620" y="4232"/>
                      <a:pt x="26778" y="1397"/>
                    </a:cubicBezTo>
                    <a:cubicBezTo>
                      <a:pt x="24511" y="457"/>
                      <a:pt x="22129" y="1"/>
                      <a:pt x="19767" y="1"/>
                    </a:cubicBezTo>
                    <a:close/>
                  </a:path>
                </a:pathLst>
              </a:custGeom>
              <a:solidFill>
                <a:srgbClr val="FF99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2" name="Google Shape;332;p2"/>
              <p:cNvSpPr/>
              <p:nvPr/>
            </p:nvSpPr>
            <p:spPr>
              <a:xfrm>
                <a:off x="883275" y="4935050"/>
                <a:ext cx="28700" cy="28675"/>
              </a:xfrm>
              <a:custGeom>
                <a:rect b="b" l="l" r="r" t="t"/>
                <a:pathLst>
                  <a:path extrusionOk="0" h="1147" w="1148">
                    <a:moveTo>
                      <a:pt x="580" y="0"/>
                    </a:moveTo>
                    <a:cubicBezTo>
                      <a:pt x="253" y="0"/>
                      <a:pt x="1" y="265"/>
                      <a:pt x="1" y="580"/>
                    </a:cubicBezTo>
                    <a:cubicBezTo>
                      <a:pt x="1" y="895"/>
                      <a:pt x="253" y="1147"/>
                      <a:pt x="580" y="1147"/>
                    </a:cubicBezTo>
                    <a:cubicBezTo>
                      <a:pt x="895" y="1147"/>
                      <a:pt x="1147" y="895"/>
                      <a:pt x="1147" y="580"/>
                    </a:cubicBezTo>
                    <a:cubicBezTo>
                      <a:pt x="1147" y="265"/>
                      <a:pt x="895" y="0"/>
                      <a:pt x="580" y="0"/>
                    </a:cubicBezTo>
                    <a:close/>
                  </a:path>
                </a:pathLst>
              </a:custGeom>
              <a:solidFill>
                <a:srgbClr val="FFD6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3" name="Google Shape;333;p2"/>
              <p:cNvSpPr/>
              <p:nvPr/>
            </p:nvSpPr>
            <p:spPr>
              <a:xfrm>
                <a:off x="1018725" y="4917600"/>
                <a:ext cx="31850" cy="28800"/>
              </a:xfrm>
              <a:custGeom>
                <a:rect b="b" l="l" r="r" t="t"/>
                <a:pathLst>
                  <a:path extrusionOk="0" h="1152" w="1274">
                    <a:moveTo>
                      <a:pt x="638" y="0"/>
                    </a:moveTo>
                    <a:cubicBezTo>
                      <a:pt x="590" y="0"/>
                      <a:pt x="541" y="6"/>
                      <a:pt x="492" y="18"/>
                    </a:cubicBezTo>
                    <a:cubicBezTo>
                      <a:pt x="190" y="93"/>
                      <a:pt x="1" y="421"/>
                      <a:pt x="89" y="723"/>
                    </a:cubicBezTo>
                    <a:cubicBezTo>
                      <a:pt x="152" y="975"/>
                      <a:pt x="379" y="1152"/>
                      <a:pt x="644" y="1152"/>
                    </a:cubicBezTo>
                    <a:cubicBezTo>
                      <a:pt x="694" y="1152"/>
                      <a:pt x="732" y="1152"/>
                      <a:pt x="782" y="1139"/>
                    </a:cubicBezTo>
                    <a:cubicBezTo>
                      <a:pt x="1085" y="1051"/>
                      <a:pt x="1274" y="736"/>
                      <a:pt x="1198" y="434"/>
                    </a:cubicBezTo>
                    <a:cubicBezTo>
                      <a:pt x="1134" y="168"/>
                      <a:pt x="900" y="0"/>
                      <a:pt x="638" y="0"/>
                    </a:cubicBezTo>
                    <a:close/>
                  </a:path>
                </a:pathLst>
              </a:custGeom>
              <a:solidFill>
                <a:srgbClr val="FFD6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4" name="Google Shape;334;p2"/>
              <p:cNvSpPr/>
              <p:nvPr/>
            </p:nvSpPr>
            <p:spPr>
              <a:xfrm>
                <a:off x="711600" y="4907975"/>
                <a:ext cx="32475" cy="28975"/>
              </a:xfrm>
              <a:custGeom>
                <a:rect b="b" l="l" r="r" t="t"/>
                <a:pathLst>
                  <a:path extrusionOk="0" h="1159" w="1299">
                    <a:moveTo>
                      <a:pt x="665" y="1"/>
                    </a:moveTo>
                    <a:cubicBezTo>
                      <a:pt x="417" y="1"/>
                      <a:pt x="183" y="156"/>
                      <a:pt x="101" y="403"/>
                    </a:cubicBezTo>
                    <a:cubicBezTo>
                      <a:pt x="0" y="705"/>
                      <a:pt x="164" y="1033"/>
                      <a:pt x="466" y="1134"/>
                    </a:cubicBezTo>
                    <a:cubicBezTo>
                      <a:pt x="529" y="1146"/>
                      <a:pt x="592" y="1159"/>
                      <a:pt x="643" y="1159"/>
                    </a:cubicBezTo>
                    <a:cubicBezTo>
                      <a:pt x="895" y="1159"/>
                      <a:pt x="1109" y="995"/>
                      <a:pt x="1197" y="756"/>
                    </a:cubicBezTo>
                    <a:cubicBezTo>
                      <a:pt x="1298" y="453"/>
                      <a:pt x="1134" y="126"/>
                      <a:pt x="832" y="25"/>
                    </a:cubicBezTo>
                    <a:cubicBezTo>
                      <a:pt x="777" y="9"/>
                      <a:pt x="721" y="1"/>
                      <a:pt x="665" y="1"/>
                    </a:cubicBezTo>
                    <a:close/>
                  </a:path>
                </a:pathLst>
              </a:custGeom>
              <a:solidFill>
                <a:srgbClr val="FFD6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5" name="Google Shape;335;p2"/>
              <p:cNvSpPr/>
              <p:nvPr/>
            </p:nvSpPr>
            <p:spPr>
              <a:xfrm>
                <a:off x="1175625" y="4848450"/>
                <a:ext cx="32775" cy="28650"/>
              </a:xfrm>
              <a:custGeom>
                <a:rect b="b" l="l" r="r" t="t"/>
                <a:pathLst>
                  <a:path extrusionOk="0" h="1146" w="1311">
                    <a:moveTo>
                      <a:pt x="657" y="1"/>
                    </a:moveTo>
                    <a:cubicBezTo>
                      <a:pt x="552" y="1"/>
                      <a:pt x="447" y="29"/>
                      <a:pt x="353" y="87"/>
                    </a:cubicBezTo>
                    <a:cubicBezTo>
                      <a:pt x="76" y="264"/>
                      <a:pt x="0" y="616"/>
                      <a:pt x="177" y="881"/>
                    </a:cubicBezTo>
                    <a:cubicBezTo>
                      <a:pt x="290" y="1045"/>
                      <a:pt x="466" y="1146"/>
                      <a:pt x="655" y="1146"/>
                    </a:cubicBezTo>
                    <a:cubicBezTo>
                      <a:pt x="769" y="1146"/>
                      <a:pt x="882" y="1120"/>
                      <a:pt x="970" y="1057"/>
                    </a:cubicBezTo>
                    <a:cubicBezTo>
                      <a:pt x="1235" y="881"/>
                      <a:pt x="1311" y="528"/>
                      <a:pt x="1147" y="264"/>
                    </a:cubicBezTo>
                    <a:cubicBezTo>
                      <a:pt x="1033" y="93"/>
                      <a:pt x="846" y="1"/>
                      <a:pt x="657" y="1"/>
                    </a:cubicBezTo>
                    <a:close/>
                  </a:path>
                </a:pathLst>
              </a:custGeom>
              <a:solidFill>
                <a:srgbClr val="FFD6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 name="Google Shape;336;p2"/>
              <p:cNvSpPr/>
              <p:nvPr/>
            </p:nvSpPr>
            <p:spPr>
              <a:xfrm>
                <a:off x="558800" y="4828875"/>
                <a:ext cx="32475" cy="29000"/>
              </a:xfrm>
              <a:custGeom>
                <a:rect b="b" l="l" r="r" t="t"/>
                <a:pathLst>
                  <a:path extrusionOk="0" h="1160" w="1299">
                    <a:moveTo>
                      <a:pt x="646" y="1"/>
                    </a:moveTo>
                    <a:cubicBezTo>
                      <a:pt x="468" y="1"/>
                      <a:pt x="295" y="82"/>
                      <a:pt x="190" y="240"/>
                    </a:cubicBezTo>
                    <a:cubicBezTo>
                      <a:pt x="1" y="492"/>
                      <a:pt x="51" y="858"/>
                      <a:pt x="303" y="1047"/>
                    </a:cubicBezTo>
                    <a:cubicBezTo>
                      <a:pt x="404" y="1122"/>
                      <a:pt x="530" y="1160"/>
                      <a:pt x="643" y="1160"/>
                    </a:cubicBezTo>
                    <a:cubicBezTo>
                      <a:pt x="832" y="1160"/>
                      <a:pt x="996" y="1072"/>
                      <a:pt x="1110" y="921"/>
                    </a:cubicBezTo>
                    <a:cubicBezTo>
                      <a:pt x="1299" y="669"/>
                      <a:pt x="1248" y="303"/>
                      <a:pt x="996" y="114"/>
                    </a:cubicBezTo>
                    <a:cubicBezTo>
                      <a:pt x="889" y="38"/>
                      <a:pt x="766" y="1"/>
                      <a:pt x="646" y="1"/>
                    </a:cubicBezTo>
                    <a:close/>
                  </a:path>
                </a:pathLst>
              </a:custGeom>
              <a:solidFill>
                <a:srgbClr val="FFD6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 name="Google Shape;337;p2"/>
              <p:cNvSpPr/>
              <p:nvPr/>
            </p:nvSpPr>
            <p:spPr>
              <a:xfrm>
                <a:off x="1303825" y="4733350"/>
                <a:ext cx="32475" cy="28775"/>
              </a:xfrm>
              <a:custGeom>
                <a:rect b="b" l="l" r="r" t="t"/>
                <a:pathLst>
                  <a:path extrusionOk="0" h="1151" w="1299">
                    <a:moveTo>
                      <a:pt x="655" y="0"/>
                    </a:moveTo>
                    <a:cubicBezTo>
                      <a:pt x="485" y="0"/>
                      <a:pt x="317" y="74"/>
                      <a:pt x="202" y="218"/>
                    </a:cubicBezTo>
                    <a:cubicBezTo>
                      <a:pt x="1" y="457"/>
                      <a:pt x="51" y="823"/>
                      <a:pt x="291" y="1024"/>
                    </a:cubicBezTo>
                    <a:cubicBezTo>
                      <a:pt x="391" y="1113"/>
                      <a:pt x="517" y="1150"/>
                      <a:pt x="656" y="1150"/>
                    </a:cubicBezTo>
                    <a:cubicBezTo>
                      <a:pt x="832" y="1150"/>
                      <a:pt x="996" y="1075"/>
                      <a:pt x="1097" y="949"/>
                    </a:cubicBezTo>
                    <a:cubicBezTo>
                      <a:pt x="1299" y="697"/>
                      <a:pt x="1261" y="331"/>
                      <a:pt x="1021" y="130"/>
                    </a:cubicBezTo>
                    <a:cubicBezTo>
                      <a:pt x="913" y="43"/>
                      <a:pt x="783" y="0"/>
                      <a:pt x="655" y="0"/>
                    </a:cubicBezTo>
                    <a:close/>
                  </a:path>
                </a:pathLst>
              </a:custGeom>
              <a:solidFill>
                <a:srgbClr val="FFD6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 name="Google Shape;338;p2"/>
              <p:cNvSpPr/>
              <p:nvPr/>
            </p:nvSpPr>
            <p:spPr>
              <a:xfrm>
                <a:off x="438150" y="4706450"/>
                <a:ext cx="32475" cy="28900"/>
              </a:xfrm>
              <a:custGeom>
                <a:rect b="b" l="l" r="r" t="t"/>
                <a:pathLst>
                  <a:path extrusionOk="0" h="1156" w="1299">
                    <a:moveTo>
                      <a:pt x="644" y="0"/>
                    </a:moveTo>
                    <a:cubicBezTo>
                      <a:pt x="530" y="0"/>
                      <a:pt x="414" y="36"/>
                      <a:pt x="316" y="109"/>
                    </a:cubicBezTo>
                    <a:cubicBezTo>
                      <a:pt x="51" y="286"/>
                      <a:pt x="1" y="651"/>
                      <a:pt x="177" y="916"/>
                    </a:cubicBezTo>
                    <a:cubicBezTo>
                      <a:pt x="290" y="1067"/>
                      <a:pt x="467" y="1155"/>
                      <a:pt x="643" y="1155"/>
                    </a:cubicBezTo>
                    <a:cubicBezTo>
                      <a:pt x="769" y="1155"/>
                      <a:pt x="883" y="1117"/>
                      <a:pt x="983" y="1042"/>
                    </a:cubicBezTo>
                    <a:cubicBezTo>
                      <a:pt x="1235" y="865"/>
                      <a:pt x="1298" y="500"/>
                      <a:pt x="1109" y="248"/>
                    </a:cubicBezTo>
                    <a:cubicBezTo>
                      <a:pt x="1002" y="87"/>
                      <a:pt x="824" y="0"/>
                      <a:pt x="644" y="0"/>
                    </a:cubicBezTo>
                    <a:close/>
                  </a:path>
                </a:pathLst>
              </a:custGeom>
              <a:solidFill>
                <a:srgbClr val="FFD6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9" name="Google Shape;339;p2"/>
              <p:cNvSpPr/>
              <p:nvPr/>
            </p:nvSpPr>
            <p:spPr>
              <a:xfrm>
                <a:off x="1390150" y="4584700"/>
                <a:ext cx="32775" cy="28725"/>
              </a:xfrm>
              <a:custGeom>
                <a:rect b="b" l="l" r="r" t="t"/>
                <a:pathLst>
                  <a:path extrusionOk="0" h="1149" w="1311">
                    <a:moveTo>
                      <a:pt x="643" y="1"/>
                    </a:moveTo>
                    <a:cubicBezTo>
                      <a:pt x="413" y="1"/>
                      <a:pt x="201" y="136"/>
                      <a:pt x="114" y="367"/>
                    </a:cubicBezTo>
                    <a:cubicBezTo>
                      <a:pt x="0" y="670"/>
                      <a:pt x="139" y="998"/>
                      <a:pt x="441" y="1111"/>
                    </a:cubicBezTo>
                    <a:cubicBezTo>
                      <a:pt x="504" y="1136"/>
                      <a:pt x="580" y="1149"/>
                      <a:pt x="656" y="1149"/>
                    </a:cubicBezTo>
                    <a:cubicBezTo>
                      <a:pt x="895" y="1149"/>
                      <a:pt x="1109" y="1010"/>
                      <a:pt x="1197" y="783"/>
                    </a:cubicBezTo>
                    <a:cubicBezTo>
                      <a:pt x="1311" y="481"/>
                      <a:pt x="1160" y="153"/>
                      <a:pt x="857" y="40"/>
                    </a:cubicBezTo>
                    <a:cubicBezTo>
                      <a:pt x="786" y="13"/>
                      <a:pt x="714" y="1"/>
                      <a:pt x="643" y="1"/>
                    </a:cubicBezTo>
                    <a:close/>
                  </a:path>
                </a:pathLst>
              </a:custGeom>
              <a:solidFill>
                <a:srgbClr val="FF99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 name="Google Shape;340;p2"/>
              <p:cNvSpPr/>
              <p:nvPr/>
            </p:nvSpPr>
            <p:spPr>
              <a:xfrm>
                <a:off x="361925" y="4552350"/>
                <a:ext cx="32150" cy="28950"/>
              </a:xfrm>
              <a:custGeom>
                <a:rect b="b" l="l" r="r" t="t"/>
                <a:pathLst>
                  <a:path extrusionOk="0" h="1158" w="1286">
                    <a:moveTo>
                      <a:pt x="626" y="1"/>
                    </a:moveTo>
                    <a:cubicBezTo>
                      <a:pt x="573" y="1"/>
                      <a:pt x="519" y="8"/>
                      <a:pt x="466" y="23"/>
                    </a:cubicBezTo>
                    <a:cubicBezTo>
                      <a:pt x="164" y="124"/>
                      <a:pt x="0" y="452"/>
                      <a:pt x="88" y="754"/>
                    </a:cubicBezTo>
                    <a:cubicBezTo>
                      <a:pt x="164" y="994"/>
                      <a:pt x="391" y="1157"/>
                      <a:pt x="643" y="1157"/>
                    </a:cubicBezTo>
                    <a:cubicBezTo>
                      <a:pt x="693" y="1157"/>
                      <a:pt x="756" y="1145"/>
                      <a:pt x="807" y="1132"/>
                    </a:cubicBezTo>
                    <a:cubicBezTo>
                      <a:pt x="1109" y="1031"/>
                      <a:pt x="1285" y="716"/>
                      <a:pt x="1197" y="414"/>
                    </a:cubicBezTo>
                    <a:cubicBezTo>
                      <a:pt x="1114" y="164"/>
                      <a:pt x="876" y="1"/>
                      <a:pt x="626" y="1"/>
                    </a:cubicBezTo>
                    <a:close/>
                  </a:path>
                </a:pathLst>
              </a:custGeom>
              <a:solidFill>
                <a:srgbClr val="FFD6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 name="Google Shape;341;p2"/>
              <p:cNvSpPr/>
              <p:nvPr/>
            </p:nvSpPr>
            <p:spPr>
              <a:xfrm>
                <a:off x="1426700" y="4416200"/>
                <a:ext cx="29625" cy="29000"/>
              </a:xfrm>
              <a:custGeom>
                <a:rect b="b" l="l" r="r" t="t"/>
                <a:pathLst>
                  <a:path extrusionOk="0" h="1160" w="1185">
                    <a:moveTo>
                      <a:pt x="595" y="0"/>
                    </a:moveTo>
                    <a:cubicBezTo>
                      <a:pt x="289" y="0"/>
                      <a:pt x="25" y="248"/>
                      <a:pt x="13" y="555"/>
                    </a:cubicBezTo>
                    <a:cubicBezTo>
                      <a:pt x="0" y="870"/>
                      <a:pt x="240" y="1135"/>
                      <a:pt x="567" y="1160"/>
                    </a:cubicBezTo>
                    <a:lnTo>
                      <a:pt x="592" y="1160"/>
                    </a:lnTo>
                    <a:cubicBezTo>
                      <a:pt x="895" y="1160"/>
                      <a:pt x="1147" y="920"/>
                      <a:pt x="1159" y="605"/>
                    </a:cubicBezTo>
                    <a:cubicBezTo>
                      <a:pt x="1185" y="290"/>
                      <a:pt x="933" y="26"/>
                      <a:pt x="618" y="1"/>
                    </a:cubicBezTo>
                    <a:cubicBezTo>
                      <a:pt x="610" y="0"/>
                      <a:pt x="602" y="0"/>
                      <a:pt x="595" y="0"/>
                    </a:cubicBezTo>
                    <a:close/>
                  </a:path>
                </a:pathLst>
              </a:custGeom>
              <a:solidFill>
                <a:srgbClr val="FF99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 name="Google Shape;342;p2"/>
              <p:cNvSpPr/>
              <p:nvPr/>
            </p:nvSpPr>
            <p:spPr>
              <a:xfrm>
                <a:off x="338925" y="4382175"/>
                <a:ext cx="29000" cy="29000"/>
              </a:xfrm>
              <a:custGeom>
                <a:rect b="b" l="l" r="r" t="t"/>
                <a:pathLst>
                  <a:path extrusionOk="0" h="1160" w="1160">
                    <a:moveTo>
                      <a:pt x="580" y="1"/>
                    </a:moveTo>
                    <a:cubicBezTo>
                      <a:pt x="265" y="1"/>
                      <a:pt x="0" y="253"/>
                      <a:pt x="0" y="568"/>
                    </a:cubicBezTo>
                    <a:cubicBezTo>
                      <a:pt x="0" y="883"/>
                      <a:pt x="252" y="1147"/>
                      <a:pt x="567" y="1160"/>
                    </a:cubicBezTo>
                    <a:lnTo>
                      <a:pt x="580" y="1160"/>
                    </a:lnTo>
                    <a:cubicBezTo>
                      <a:pt x="895" y="1160"/>
                      <a:pt x="1147" y="895"/>
                      <a:pt x="1147" y="580"/>
                    </a:cubicBezTo>
                    <a:cubicBezTo>
                      <a:pt x="1160" y="265"/>
                      <a:pt x="895" y="1"/>
                      <a:pt x="580" y="1"/>
                    </a:cubicBezTo>
                    <a:close/>
                  </a:path>
                </a:pathLst>
              </a:custGeom>
              <a:solidFill>
                <a:srgbClr val="FFD6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 name="Google Shape;343;p2"/>
              <p:cNvSpPr/>
              <p:nvPr/>
            </p:nvSpPr>
            <p:spPr>
              <a:xfrm>
                <a:off x="1406225" y="4245525"/>
                <a:ext cx="32150" cy="28625"/>
              </a:xfrm>
              <a:custGeom>
                <a:rect b="b" l="l" r="r" t="t"/>
                <a:pathLst>
                  <a:path extrusionOk="0" h="1145" w="1286">
                    <a:moveTo>
                      <a:pt x="650" y="0"/>
                    </a:moveTo>
                    <a:cubicBezTo>
                      <a:pt x="597" y="0"/>
                      <a:pt x="544" y="8"/>
                      <a:pt x="491" y="23"/>
                    </a:cubicBezTo>
                    <a:cubicBezTo>
                      <a:pt x="189" y="99"/>
                      <a:pt x="0" y="414"/>
                      <a:pt x="88" y="729"/>
                    </a:cubicBezTo>
                    <a:cubicBezTo>
                      <a:pt x="151" y="968"/>
                      <a:pt x="378" y="1145"/>
                      <a:pt x="643" y="1145"/>
                    </a:cubicBezTo>
                    <a:cubicBezTo>
                      <a:pt x="693" y="1145"/>
                      <a:pt x="743" y="1145"/>
                      <a:pt x="794" y="1132"/>
                    </a:cubicBezTo>
                    <a:cubicBezTo>
                      <a:pt x="1109" y="1044"/>
                      <a:pt x="1285" y="716"/>
                      <a:pt x="1197" y="414"/>
                    </a:cubicBezTo>
                    <a:cubicBezTo>
                      <a:pt x="1124" y="164"/>
                      <a:pt x="897" y="0"/>
                      <a:pt x="650" y="0"/>
                    </a:cubicBezTo>
                    <a:close/>
                  </a:path>
                </a:pathLst>
              </a:custGeom>
              <a:solidFill>
                <a:srgbClr val="FF99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 name="Google Shape;344;p2"/>
              <p:cNvSpPr/>
              <p:nvPr/>
            </p:nvSpPr>
            <p:spPr>
              <a:xfrm>
                <a:off x="366950" y="4212875"/>
                <a:ext cx="32175" cy="28825"/>
              </a:xfrm>
              <a:custGeom>
                <a:rect b="b" l="l" r="r" t="t"/>
                <a:pathLst>
                  <a:path extrusionOk="0" h="1153" w="1287">
                    <a:moveTo>
                      <a:pt x="642" y="0"/>
                    </a:moveTo>
                    <a:cubicBezTo>
                      <a:pt x="403" y="0"/>
                      <a:pt x="181" y="145"/>
                      <a:pt x="102" y="384"/>
                    </a:cubicBezTo>
                    <a:cubicBezTo>
                      <a:pt x="1" y="686"/>
                      <a:pt x="152" y="1014"/>
                      <a:pt x="454" y="1115"/>
                    </a:cubicBezTo>
                    <a:cubicBezTo>
                      <a:pt x="517" y="1140"/>
                      <a:pt x="580" y="1153"/>
                      <a:pt x="643" y="1153"/>
                    </a:cubicBezTo>
                    <a:cubicBezTo>
                      <a:pt x="895" y="1153"/>
                      <a:pt x="1110" y="989"/>
                      <a:pt x="1185" y="762"/>
                    </a:cubicBezTo>
                    <a:cubicBezTo>
                      <a:pt x="1286" y="460"/>
                      <a:pt x="1135" y="132"/>
                      <a:pt x="832" y="31"/>
                    </a:cubicBezTo>
                    <a:cubicBezTo>
                      <a:pt x="769" y="10"/>
                      <a:pt x="705" y="0"/>
                      <a:pt x="642" y="0"/>
                    </a:cubicBezTo>
                    <a:close/>
                  </a:path>
                </a:pathLst>
              </a:custGeom>
              <a:solidFill>
                <a:srgbClr val="FFD6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 name="Google Shape;345;p2"/>
              <p:cNvSpPr/>
              <p:nvPr/>
            </p:nvSpPr>
            <p:spPr>
              <a:xfrm>
                <a:off x="1334075" y="4089025"/>
                <a:ext cx="32775" cy="28875"/>
              </a:xfrm>
              <a:custGeom>
                <a:rect b="b" l="l" r="r" t="t"/>
                <a:pathLst>
                  <a:path extrusionOk="0" h="1155" w="1311">
                    <a:moveTo>
                      <a:pt x="654" y="1"/>
                    </a:moveTo>
                    <a:cubicBezTo>
                      <a:pt x="547" y="1"/>
                      <a:pt x="438" y="31"/>
                      <a:pt x="341" y="96"/>
                    </a:cubicBezTo>
                    <a:cubicBezTo>
                      <a:pt x="76" y="273"/>
                      <a:pt x="0" y="638"/>
                      <a:pt x="189" y="903"/>
                    </a:cubicBezTo>
                    <a:cubicBezTo>
                      <a:pt x="290" y="1054"/>
                      <a:pt x="467" y="1155"/>
                      <a:pt x="668" y="1155"/>
                    </a:cubicBezTo>
                    <a:cubicBezTo>
                      <a:pt x="782" y="1155"/>
                      <a:pt x="883" y="1117"/>
                      <a:pt x="983" y="1054"/>
                    </a:cubicBezTo>
                    <a:cubicBezTo>
                      <a:pt x="1248" y="877"/>
                      <a:pt x="1311" y="525"/>
                      <a:pt x="1135" y="260"/>
                    </a:cubicBezTo>
                    <a:cubicBezTo>
                      <a:pt x="1023" y="92"/>
                      <a:pt x="840" y="1"/>
                      <a:pt x="654" y="1"/>
                    </a:cubicBezTo>
                    <a:close/>
                  </a:path>
                </a:pathLst>
              </a:custGeom>
              <a:solidFill>
                <a:srgbClr val="FF99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 name="Google Shape;346;p2"/>
              <p:cNvSpPr/>
              <p:nvPr/>
            </p:nvSpPr>
            <p:spPr>
              <a:xfrm>
                <a:off x="448225" y="4061375"/>
                <a:ext cx="32475" cy="28800"/>
              </a:xfrm>
              <a:custGeom>
                <a:rect b="b" l="l" r="r" t="t"/>
                <a:pathLst>
                  <a:path extrusionOk="0" h="1152" w="1299">
                    <a:moveTo>
                      <a:pt x="643" y="0"/>
                    </a:moveTo>
                    <a:cubicBezTo>
                      <a:pt x="470" y="0"/>
                      <a:pt x="300" y="77"/>
                      <a:pt x="190" y="232"/>
                    </a:cubicBezTo>
                    <a:cubicBezTo>
                      <a:pt x="1" y="471"/>
                      <a:pt x="51" y="837"/>
                      <a:pt x="303" y="1026"/>
                    </a:cubicBezTo>
                    <a:cubicBezTo>
                      <a:pt x="404" y="1114"/>
                      <a:pt x="530" y="1152"/>
                      <a:pt x="656" y="1152"/>
                    </a:cubicBezTo>
                    <a:cubicBezTo>
                      <a:pt x="832" y="1152"/>
                      <a:pt x="996" y="1063"/>
                      <a:pt x="1110" y="925"/>
                    </a:cubicBezTo>
                    <a:cubicBezTo>
                      <a:pt x="1299" y="673"/>
                      <a:pt x="1248" y="307"/>
                      <a:pt x="996" y="118"/>
                    </a:cubicBezTo>
                    <a:cubicBezTo>
                      <a:pt x="891" y="40"/>
                      <a:pt x="767" y="0"/>
                      <a:pt x="643" y="0"/>
                    </a:cubicBezTo>
                    <a:close/>
                  </a:path>
                </a:pathLst>
              </a:custGeom>
              <a:solidFill>
                <a:srgbClr val="FFD6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7" name="Google Shape;347;p2"/>
              <p:cNvSpPr/>
              <p:nvPr/>
            </p:nvSpPr>
            <p:spPr>
              <a:xfrm>
                <a:off x="1217525" y="3962800"/>
                <a:ext cx="32475" cy="28775"/>
              </a:xfrm>
              <a:custGeom>
                <a:rect b="b" l="l" r="r" t="t"/>
                <a:pathLst>
                  <a:path extrusionOk="0" h="1151" w="1299">
                    <a:moveTo>
                      <a:pt x="642" y="1"/>
                    </a:moveTo>
                    <a:cubicBezTo>
                      <a:pt x="474" y="1"/>
                      <a:pt x="309" y="75"/>
                      <a:pt x="202" y="218"/>
                    </a:cubicBezTo>
                    <a:cubicBezTo>
                      <a:pt x="0" y="470"/>
                      <a:pt x="51" y="836"/>
                      <a:pt x="290" y="1037"/>
                    </a:cubicBezTo>
                    <a:cubicBezTo>
                      <a:pt x="391" y="1113"/>
                      <a:pt x="517" y="1151"/>
                      <a:pt x="655" y="1151"/>
                    </a:cubicBezTo>
                    <a:cubicBezTo>
                      <a:pt x="832" y="1151"/>
                      <a:pt x="996" y="1075"/>
                      <a:pt x="1109" y="936"/>
                    </a:cubicBezTo>
                    <a:cubicBezTo>
                      <a:pt x="1298" y="684"/>
                      <a:pt x="1260" y="319"/>
                      <a:pt x="1008" y="130"/>
                    </a:cubicBezTo>
                    <a:cubicBezTo>
                      <a:pt x="900" y="43"/>
                      <a:pt x="770" y="1"/>
                      <a:pt x="642" y="1"/>
                    </a:cubicBezTo>
                    <a:close/>
                  </a:path>
                </a:pathLst>
              </a:custGeom>
              <a:solidFill>
                <a:srgbClr val="FF99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8" name="Google Shape;348;p2"/>
              <p:cNvSpPr/>
              <p:nvPr/>
            </p:nvSpPr>
            <p:spPr>
              <a:xfrm>
                <a:off x="572350" y="3942525"/>
                <a:ext cx="33100" cy="28900"/>
              </a:xfrm>
              <a:custGeom>
                <a:rect b="b" l="l" r="r" t="t"/>
                <a:pathLst>
                  <a:path extrusionOk="0" h="1156" w="1324">
                    <a:moveTo>
                      <a:pt x="679" y="0"/>
                    </a:moveTo>
                    <a:cubicBezTo>
                      <a:pt x="563" y="0"/>
                      <a:pt x="444" y="36"/>
                      <a:pt x="341" y="109"/>
                    </a:cubicBezTo>
                    <a:cubicBezTo>
                      <a:pt x="76" y="286"/>
                      <a:pt x="1" y="639"/>
                      <a:pt x="190" y="903"/>
                    </a:cubicBezTo>
                    <a:cubicBezTo>
                      <a:pt x="303" y="1067"/>
                      <a:pt x="479" y="1155"/>
                      <a:pt x="668" y="1155"/>
                    </a:cubicBezTo>
                    <a:cubicBezTo>
                      <a:pt x="782" y="1155"/>
                      <a:pt x="895" y="1117"/>
                      <a:pt x="996" y="1054"/>
                    </a:cubicBezTo>
                    <a:cubicBezTo>
                      <a:pt x="1261" y="878"/>
                      <a:pt x="1324" y="513"/>
                      <a:pt x="1147" y="248"/>
                    </a:cubicBezTo>
                    <a:cubicBezTo>
                      <a:pt x="1040" y="87"/>
                      <a:pt x="862" y="0"/>
                      <a:pt x="679" y="0"/>
                    </a:cubicBezTo>
                    <a:close/>
                  </a:path>
                </a:pathLst>
              </a:custGeom>
              <a:solidFill>
                <a:srgbClr val="FFD6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9" name="Google Shape;349;p2"/>
              <p:cNvSpPr/>
              <p:nvPr/>
            </p:nvSpPr>
            <p:spPr>
              <a:xfrm>
                <a:off x="1067250" y="3879100"/>
                <a:ext cx="32475" cy="28675"/>
              </a:xfrm>
              <a:custGeom>
                <a:rect b="b" l="l" r="r" t="t"/>
                <a:pathLst>
                  <a:path extrusionOk="0" h="1147" w="1299">
                    <a:moveTo>
                      <a:pt x="646" y="0"/>
                    </a:moveTo>
                    <a:cubicBezTo>
                      <a:pt x="418" y="0"/>
                      <a:pt x="202" y="144"/>
                      <a:pt x="114" y="378"/>
                    </a:cubicBezTo>
                    <a:cubicBezTo>
                      <a:pt x="1" y="681"/>
                      <a:pt x="152" y="1008"/>
                      <a:pt x="454" y="1122"/>
                    </a:cubicBezTo>
                    <a:cubicBezTo>
                      <a:pt x="517" y="1134"/>
                      <a:pt x="580" y="1147"/>
                      <a:pt x="656" y="1147"/>
                    </a:cubicBezTo>
                    <a:cubicBezTo>
                      <a:pt x="895" y="1147"/>
                      <a:pt x="1109" y="996"/>
                      <a:pt x="1198" y="769"/>
                    </a:cubicBezTo>
                    <a:cubicBezTo>
                      <a:pt x="1298" y="479"/>
                      <a:pt x="1147" y="139"/>
                      <a:pt x="845" y="38"/>
                    </a:cubicBezTo>
                    <a:cubicBezTo>
                      <a:pt x="780" y="12"/>
                      <a:pt x="712" y="0"/>
                      <a:pt x="646" y="0"/>
                    </a:cubicBezTo>
                    <a:close/>
                  </a:path>
                </a:pathLst>
              </a:custGeom>
              <a:solidFill>
                <a:srgbClr val="FF99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0" name="Google Shape;350;p2"/>
              <p:cNvSpPr/>
              <p:nvPr/>
            </p:nvSpPr>
            <p:spPr>
              <a:xfrm>
                <a:off x="727975" y="3868450"/>
                <a:ext cx="32150" cy="28625"/>
              </a:xfrm>
              <a:custGeom>
                <a:rect b="b" l="l" r="r" t="t"/>
                <a:pathLst>
                  <a:path extrusionOk="0" h="1145" w="1286">
                    <a:moveTo>
                      <a:pt x="650" y="0"/>
                    </a:moveTo>
                    <a:cubicBezTo>
                      <a:pt x="598" y="0"/>
                      <a:pt x="545" y="7"/>
                      <a:pt x="492" y="23"/>
                    </a:cubicBezTo>
                    <a:cubicBezTo>
                      <a:pt x="177" y="111"/>
                      <a:pt x="0" y="426"/>
                      <a:pt x="101" y="741"/>
                    </a:cubicBezTo>
                    <a:cubicBezTo>
                      <a:pt x="162" y="972"/>
                      <a:pt x="376" y="1145"/>
                      <a:pt x="629" y="1145"/>
                    </a:cubicBezTo>
                    <a:cubicBezTo>
                      <a:pt x="638" y="1145"/>
                      <a:pt x="647" y="1145"/>
                      <a:pt x="656" y="1144"/>
                    </a:cubicBezTo>
                    <a:cubicBezTo>
                      <a:pt x="706" y="1144"/>
                      <a:pt x="756" y="1144"/>
                      <a:pt x="807" y="1132"/>
                    </a:cubicBezTo>
                    <a:cubicBezTo>
                      <a:pt x="1122" y="1044"/>
                      <a:pt x="1286" y="716"/>
                      <a:pt x="1197" y="414"/>
                    </a:cubicBezTo>
                    <a:cubicBezTo>
                      <a:pt x="1125" y="164"/>
                      <a:pt x="897" y="0"/>
                      <a:pt x="650" y="0"/>
                    </a:cubicBezTo>
                    <a:close/>
                  </a:path>
                </a:pathLst>
              </a:custGeom>
              <a:solidFill>
                <a:srgbClr val="FFD6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1" name="Google Shape;351;p2"/>
              <p:cNvSpPr/>
              <p:nvPr/>
            </p:nvSpPr>
            <p:spPr>
              <a:xfrm>
                <a:off x="899975" y="3846625"/>
                <a:ext cx="29325" cy="28700"/>
              </a:xfrm>
              <a:custGeom>
                <a:rect b="b" l="l" r="r" t="t"/>
                <a:pathLst>
                  <a:path extrusionOk="0" h="1148" w="1173">
                    <a:moveTo>
                      <a:pt x="583" y="1"/>
                    </a:moveTo>
                    <a:cubicBezTo>
                      <a:pt x="278" y="1"/>
                      <a:pt x="25" y="248"/>
                      <a:pt x="13" y="556"/>
                    </a:cubicBezTo>
                    <a:cubicBezTo>
                      <a:pt x="0" y="871"/>
                      <a:pt x="252" y="1148"/>
                      <a:pt x="567" y="1148"/>
                    </a:cubicBezTo>
                    <a:lnTo>
                      <a:pt x="593" y="1148"/>
                    </a:lnTo>
                    <a:cubicBezTo>
                      <a:pt x="895" y="1148"/>
                      <a:pt x="1147" y="908"/>
                      <a:pt x="1160" y="593"/>
                    </a:cubicBezTo>
                    <a:cubicBezTo>
                      <a:pt x="1172" y="278"/>
                      <a:pt x="920" y="14"/>
                      <a:pt x="605" y="1"/>
                    </a:cubicBezTo>
                    <a:cubicBezTo>
                      <a:pt x="598" y="1"/>
                      <a:pt x="590" y="1"/>
                      <a:pt x="583" y="1"/>
                    </a:cubicBezTo>
                    <a:close/>
                  </a:path>
                </a:pathLst>
              </a:custGeom>
              <a:solidFill>
                <a:srgbClr val="FF99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2" name="Google Shape;352;p2"/>
              <p:cNvSpPr/>
              <p:nvPr/>
            </p:nvSpPr>
            <p:spPr>
              <a:xfrm>
                <a:off x="880750" y="5030800"/>
                <a:ext cx="33750" cy="33750"/>
              </a:xfrm>
              <a:custGeom>
                <a:rect b="b" l="l" r="r" t="t"/>
                <a:pathLst>
                  <a:path extrusionOk="0" h="1350" w="1350">
                    <a:moveTo>
                      <a:pt x="681" y="1"/>
                    </a:moveTo>
                    <a:cubicBezTo>
                      <a:pt x="303" y="1"/>
                      <a:pt x="1" y="303"/>
                      <a:pt x="1" y="681"/>
                    </a:cubicBezTo>
                    <a:cubicBezTo>
                      <a:pt x="1" y="1047"/>
                      <a:pt x="303" y="1349"/>
                      <a:pt x="681" y="1349"/>
                    </a:cubicBezTo>
                    <a:cubicBezTo>
                      <a:pt x="688" y="1349"/>
                      <a:pt x="695" y="1350"/>
                      <a:pt x="702" y="1350"/>
                    </a:cubicBezTo>
                    <a:cubicBezTo>
                      <a:pt x="1058" y="1350"/>
                      <a:pt x="1349" y="1040"/>
                      <a:pt x="1349" y="681"/>
                    </a:cubicBezTo>
                    <a:cubicBezTo>
                      <a:pt x="1349" y="303"/>
                      <a:pt x="1047" y="1"/>
                      <a:pt x="681" y="1"/>
                    </a:cubicBezTo>
                    <a:close/>
                  </a:path>
                </a:pathLst>
              </a:custGeom>
              <a:solidFill>
                <a:srgbClr val="00CF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3" name="Google Shape;353;p2"/>
              <p:cNvSpPr/>
              <p:nvPr/>
            </p:nvSpPr>
            <p:spPr>
              <a:xfrm>
                <a:off x="1040800" y="5010050"/>
                <a:ext cx="37500" cy="34025"/>
              </a:xfrm>
              <a:custGeom>
                <a:rect b="b" l="l" r="r" t="t"/>
                <a:pathLst>
                  <a:path extrusionOk="0" h="1361" w="1500">
                    <a:moveTo>
                      <a:pt x="755" y="0"/>
                    </a:moveTo>
                    <a:cubicBezTo>
                      <a:pt x="698" y="0"/>
                      <a:pt x="639" y="8"/>
                      <a:pt x="580" y="24"/>
                    </a:cubicBezTo>
                    <a:cubicBezTo>
                      <a:pt x="214" y="125"/>
                      <a:pt x="0" y="491"/>
                      <a:pt x="88" y="856"/>
                    </a:cubicBezTo>
                    <a:cubicBezTo>
                      <a:pt x="176" y="1159"/>
                      <a:pt x="441" y="1360"/>
                      <a:pt x="756" y="1360"/>
                    </a:cubicBezTo>
                    <a:cubicBezTo>
                      <a:pt x="806" y="1360"/>
                      <a:pt x="869" y="1360"/>
                      <a:pt x="920" y="1335"/>
                    </a:cubicBezTo>
                    <a:cubicBezTo>
                      <a:pt x="1285" y="1247"/>
                      <a:pt x="1500" y="869"/>
                      <a:pt x="1411" y="516"/>
                    </a:cubicBezTo>
                    <a:cubicBezTo>
                      <a:pt x="1327" y="209"/>
                      <a:pt x="1056" y="0"/>
                      <a:pt x="755" y="0"/>
                    </a:cubicBezTo>
                    <a:close/>
                  </a:path>
                </a:pathLst>
              </a:custGeom>
              <a:solidFill>
                <a:srgbClr val="00CF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4" name="Google Shape;354;p2"/>
              <p:cNvSpPr/>
              <p:nvPr/>
            </p:nvSpPr>
            <p:spPr>
              <a:xfrm>
                <a:off x="677875" y="4998800"/>
                <a:ext cx="38475" cy="34250"/>
              </a:xfrm>
              <a:custGeom>
                <a:rect b="b" l="l" r="r" t="t"/>
                <a:pathLst>
                  <a:path extrusionOk="0" h="1370" w="1539">
                    <a:moveTo>
                      <a:pt x="774" y="1"/>
                    </a:moveTo>
                    <a:cubicBezTo>
                      <a:pt x="488" y="1"/>
                      <a:pt x="218" y="178"/>
                      <a:pt x="127" y="462"/>
                    </a:cubicBezTo>
                    <a:cubicBezTo>
                      <a:pt x="1" y="827"/>
                      <a:pt x="202" y="1205"/>
                      <a:pt x="555" y="1331"/>
                    </a:cubicBezTo>
                    <a:cubicBezTo>
                      <a:pt x="631" y="1344"/>
                      <a:pt x="694" y="1356"/>
                      <a:pt x="769" y="1369"/>
                    </a:cubicBezTo>
                    <a:cubicBezTo>
                      <a:pt x="1072" y="1369"/>
                      <a:pt x="1324" y="1167"/>
                      <a:pt x="1412" y="890"/>
                    </a:cubicBezTo>
                    <a:cubicBezTo>
                      <a:pt x="1538" y="537"/>
                      <a:pt x="1337" y="147"/>
                      <a:pt x="984" y="33"/>
                    </a:cubicBezTo>
                    <a:cubicBezTo>
                      <a:pt x="914" y="11"/>
                      <a:pt x="844" y="1"/>
                      <a:pt x="774" y="1"/>
                    </a:cubicBezTo>
                    <a:close/>
                  </a:path>
                </a:pathLst>
              </a:custGeom>
              <a:solidFill>
                <a:srgbClr val="00CF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 name="Google Shape;355;p2"/>
              <p:cNvSpPr/>
              <p:nvPr/>
            </p:nvSpPr>
            <p:spPr>
              <a:xfrm>
                <a:off x="1226025" y="4928250"/>
                <a:ext cx="38775" cy="34225"/>
              </a:xfrm>
              <a:custGeom>
                <a:rect b="b" l="l" r="r" t="t"/>
                <a:pathLst>
                  <a:path extrusionOk="0" h="1369" w="1551">
                    <a:moveTo>
                      <a:pt x="774" y="0"/>
                    </a:moveTo>
                    <a:cubicBezTo>
                      <a:pt x="647" y="0"/>
                      <a:pt x="518" y="35"/>
                      <a:pt x="404" y="108"/>
                    </a:cubicBezTo>
                    <a:cubicBezTo>
                      <a:pt x="89" y="310"/>
                      <a:pt x="0" y="738"/>
                      <a:pt x="202" y="1053"/>
                    </a:cubicBezTo>
                    <a:cubicBezTo>
                      <a:pt x="328" y="1242"/>
                      <a:pt x="542" y="1368"/>
                      <a:pt x="782" y="1368"/>
                    </a:cubicBezTo>
                    <a:cubicBezTo>
                      <a:pt x="908" y="1356"/>
                      <a:pt x="1034" y="1331"/>
                      <a:pt x="1147" y="1255"/>
                    </a:cubicBezTo>
                    <a:cubicBezTo>
                      <a:pt x="1462" y="1053"/>
                      <a:pt x="1550" y="625"/>
                      <a:pt x="1349" y="310"/>
                    </a:cubicBezTo>
                    <a:cubicBezTo>
                      <a:pt x="1220" y="109"/>
                      <a:pt x="999" y="0"/>
                      <a:pt x="774" y="0"/>
                    </a:cubicBezTo>
                    <a:close/>
                  </a:path>
                </a:pathLst>
              </a:custGeom>
              <a:solidFill>
                <a:srgbClr val="00CF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6" name="Google Shape;356;p2"/>
              <p:cNvSpPr/>
              <p:nvPr/>
            </p:nvSpPr>
            <p:spPr>
              <a:xfrm>
                <a:off x="497700" y="4905725"/>
                <a:ext cx="38125" cy="33750"/>
              </a:xfrm>
              <a:custGeom>
                <a:rect b="b" l="l" r="r" t="t"/>
                <a:pathLst>
                  <a:path extrusionOk="0" h="1350" w="1525">
                    <a:moveTo>
                      <a:pt x="764" y="1"/>
                    </a:moveTo>
                    <a:cubicBezTo>
                      <a:pt x="557" y="1"/>
                      <a:pt x="351" y="96"/>
                      <a:pt x="214" y="279"/>
                    </a:cubicBezTo>
                    <a:cubicBezTo>
                      <a:pt x="0" y="568"/>
                      <a:pt x="63" y="997"/>
                      <a:pt x="366" y="1224"/>
                    </a:cubicBezTo>
                    <a:cubicBezTo>
                      <a:pt x="479" y="1299"/>
                      <a:pt x="618" y="1350"/>
                      <a:pt x="756" y="1350"/>
                    </a:cubicBezTo>
                    <a:cubicBezTo>
                      <a:pt x="970" y="1350"/>
                      <a:pt x="1172" y="1249"/>
                      <a:pt x="1311" y="1072"/>
                    </a:cubicBezTo>
                    <a:cubicBezTo>
                      <a:pt x="1525" y="770"/>
                      <a:pt x="1462" y="354"/>
                      <a:pt x="1159" y="127"/>
                    </a:cubicBezTo>
                    <a:cubicBezTo>
                      <a:pt x="1039" y="42"/>
                      <a:pt x="901" y="1"/>
                      <a:pt x="764" y="1"/>
                    </a:cubicBezTo>
                    <a:close/>
                  </a:path>
                </a:pathLst>
              </a:custGeom>
              <a:solidFill>
                <a:srgbClr val="00CF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7" name="Google Shape;357;p2"/>
              <p:cNvSpPr/>
              <p:nvPr/>
            </p:nvSpPr>
            <p:spPr>
              <a:xfrm>
                <a:off x="1377225" y="4792825"/>
                <a:ext cx="38475" cy="33875"/>
              </a:xfrm>
              <a:custGeom>
                <a:rect b="b" l="l" r="r" t="t"/>
                <a:pathLst>
                  <a:path extrusionOk="0" h="1355" w="1539">
                    <a:moveTo>
                      <a:pt x="762" y="0"/>
                    </a:moveTo>
                    <a:cubicBezTo>
                      <a:pt x="567" y="0"/>
                      <a:pt x="374" y="84"/>
                      <a:pt x="240" y="246"/>
                    </a:cubicBezTo>
                    <a:cubicBezTo>
                      <a:pt x="1" y="535"/>
                      <a:pt x="51" y="964"/>
                      <a:pt x="341" y="1203"/>
                    </a:cubicBezTo>
                    <a:cubicBezTo>
                      <a:pt x="467" y="1304"/>
                      <a:pt x="618" y="1355"/>
                      <a:pt x="769" y="1355"/>
                    </a:cubicBezTo>
                    <a:cubicBezTo>
                      <a:pt x="971" y="1355"/>
                      <a:pt x="1173" y="1266"/>
                      <a:pt x="1299" y="1115"/>
                    </a:cubicBezTo>
                    <a:cubicBezTo>
                      <a:pt x="1538" y="813"/>
                      <a:pt x="1488" y="384"/>
                      <a:pt x="1198" y="157"/>
                    </a:cubicBezTo>
                    <a:cubicBezTo>
                      <a:pt x="1070" y="52"/>
                      <a:pt x="916" y="0"/>
                      <a:pt x="762" y="0"/>
                    </a:cubicBezTo>
                    <a:close/>
                  </a:path>
                </a:pathLst>
              </a:custGeom>
              <a:solidFill>
                <a:srgbClr val="00CF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8" name="Google Shape;358;p2"/>
              <p:cNvSpPr/>
              <p:nvPr/>
            </p:nvSpPr>
            <p:spPr>
              <a:xfrm>
                <a:off x="355300" y="4760850"/>
                <a:ext cx="38150" cy="34025"/>
              </a:xfrm>
              <a:custGeom>
                <a:rect b="b" l="l" r="r" t="t"/>
                <a:pathLst>
                  <a:path extrusionOk="0" h="1361" w="1526">
                    <a:moveTo>
                      <a:pt x="761" y="0"/>
                    </a:moveTo>
                    <a:cubicBezTo>
                      <a:pt x="623" y="0"/>
                      <a:pt x="485" y="42"/>
                      <a:pt x="366" y="126"/>
                    </a:cubicBezTo>
                    <a:cubicBezTo>
                      <a:pt x="64" y="353"/>
                      <a:pt x="1" y="769"/>
                      <a:pt x="215" y="1071"/>
                    </a:cubicBezTo>
                    <a:cubicBezTo>
                      <a:pt x="341" y="1247"/>
                      <a:pt x="542" y="1361"/>
                      <a:pt x="757" y="1361"/>
                    </a:cubicBezTo>
                    <a:cubicBezTo>
                      <a:pt x="908" y="1361"/>
                      <a:pt x="1034" y="1310"/>
                      <a:pt x="1160" y="1235"/>
                    </a:cubicBezTo>
                    <a:cubicBezTo>
                      <a:pt x="1462" y="1008"/>
                      <a:pt x="1525" y="592"/>
                      <a:pt x="1311" y="290"/>
                    </a:cubicBezTo>
                    <a:cubicBezTo>
                      <a:pt x="1181" y="99"/>
                      <a:pt x="972" y="0"/>
                      <a:pt x="761" y="0"/>
                    </a:cubicBezTo>
                    <a:close/>
                  </a:path>
                </a:pathLst>
              </a:custGeom>
              <a:solidFill>
                <a:srgbClr val="FFD6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9" name="Google Shape;359;p2"/>
              <p:cNvSpPr/>
              <p:nvPr/>
            </p:nvSpPr>
            <p:spPr>
              <a:xfrm>
                <a:off x="1478975" y="4616950"/>
                <a:ext cx="38475" cy="34275"/>
              </a:xfrm>
              <a:custGeom>
                <a:rect b="b" l="l" r="r" t="t"/>
                <a:pathLst>
                  <a:path extrusionOk="0" h="1371" w="1539">
                    <a:moveTo>
                      <a:pt x="761" y="0"/>
                    </a:moveTo>
                    <a:cubicBezTo>
                      <a:pt x="489" y="0"/>
                      <a:pt x="233" y="167"/>
                      <a:pt x="127" y="438"/>
                    </a:cubicBezTo>
                    <a:cubicBezTo>
                      <a:pt x="1" y="791"/>
                      <a:pt x="177" y="1182"/>
                      <a:pt x="517" y="1320"/>
                    </a:cubicBezTo>
                    <a:cubicBezTo>
                      <a:pt x="606" y="1346"/>
                      <a:pt x="681" y="1371"/>
                      <a:pt x="769" y="1371"/>
                    </a:cubicBezTo>
                    <a:cubicBezTo>
                      <a:pt x="1047" y="1358"/>
                      <a:pt x="1299" y="1194"/>
                      <a:pt x="1400" y="930"/>
                    </a:cubicBezTo>
                    <a:cubicBezTo>
                      <a:pt x="1538" y="577"/>
                      <a:pt x="1362" y="186"/>
                      <a:pt x="1009" y="48"/>
                    </a:cubicBezTo>
                    <a:cubicBezTo>
                      <a:pt x="927" y="16"/>
                      <a:pt x="843" y="0"/>
                      <a:pt x="761" y="0"/>
                    </a:cubicBezTo>
                    <a:close/>
                  </a:path>
                </a:pathLst>
              </a:custGeom>
              <a:solidFill>
                <a:srgbClr val="00CF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0" name="Google Shape;360;p2"/>
              <p:cNvSpPr/>
              <p:nvPr/>
            </p:nvSpPr>
            <p:spPr>
              <a:xfrm>
                <a:off x="264900" y="4578900"/>
                <a:ext cx="38125" cy="34225"/>
              </a:xfrm>
              <a:custGeom>
                <a:rect b="b" l="l" r="r" t="t"/>
                <a:pathLst>
                  <a:path extrusionOk="0" h="1369" w="1525">
                    <a:moveTo>
                      <a:pt x="761" y="1"/>
                    </a:moveTo>
                    <a:cubicBezTo>
                      <a:pt x="693" y="1"/>
                      <a:pt x="623" y="11"/>
                      <a:pt x="555" y="32"/>
                    </a:cubicBezTo>
                    <a:cubicBezTo>
                      <a:pt x="202" y="146"/>
                      <a:pt x="0" y="524"/>
                      <a:pt x="113" y="889"/>
                    </a:cubicBezTo>
                    <a:cubicBezTo>
                      <a:pt x="202" y="1167"/>
                      <a:pt x="466" y="1368"/>
                      <a:pt x="756" y="1368"/>
                    </a:cubicBezTo>
                    <a:cubicBezTo>
                      <a:pt x="832" y="1368"/>
                      <a:pt x="895" y="1356"/>
                      <a:pt x="958" y="1330"/>
                    </a:cubicBezTo>
                    <a:cubicBezTo>
                      <a:pt x="1323" y="1217"/>
                      <a:pt x="1525" y="839"/>
                      <a:pt x="1411" y="486"/>
                    </a:cubicBezTo>
                    <a:cubicBezTo>
                      <a:pt x="1319" y="190"/>
                      <a:pt x="1053" y="1"/>
                      <a:pt x="761" y="1"/>
                    </a:cubicBezTo>
                    <a:close/>
                  </a:path>
                </a:pathLst>
              </a:custGeom>
              <a:solidFill>
                <a:srgbClr val="FFD6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1" name="Google Shape;361;p2"/>
              <p:cNvSpPr/>
              <p:nvPr/>
            </p:nvSpPr>
            <p:spPr>
              <a:xfrm>
                <a:off x="1522150" y="4418375"/>
                <a:ext cx="34975" cy="34075"/>
              </a:xfrm>
              <a:custGeom>
                <a:rect b="b" l="l" r="r" t="t"/>
                <a:pathLst>
                  <a:path extrusionOk="0" h="1363" w="1399">
                    <a:moveTo>
                      <a:pt x="685" y="0"/>
                    </a:moveTo>
                    <a:cubicBezTo>
                      <a:pt x="328" y="0"/>
                      <a:pt x="37" y="282"/>
                      <a:pt x="25" y="644"/>
                    </a:cubicBezTo>
                    <a:cubicBezTo>
                      <a:pt x="0" y="1022"/>
                      <a:pt x="290" y="1337"/>
                      <a:pt x="668" y="1350"/>
                    </a:cubicBezTo>
                    <a:cubicBezTo>
                      <a:pt x="681" y="1363"/>
                      <a:pt x="693" y="1363"/>
                      <a:pt x="693" y="1363"/>
                    </a:cubicBezTo>
                    <a:cubicBezTo>
                      <a:pt x="1059" y="1363"/>
                      <a:pt x="1361" y="1073"/>
                      <a:pt x="1374" y="707"/>
                    </a:cubicBezTo>
                    <a:cubicBezTo>
                      <a:pt x="1399" y="329"/>
                      <a:pt x="1109" y="14"/>
                      <a:pt x="731" y="2"/>
                    </a:cubicBezTo>
                    <a:cubicBezTo>
                      <a:pt x="716" y="1"/>
                      <a:pt x="700" y="0"/>
                      <a:pt x="685" y="0"/>
                    </a:cubicBezTo>
                    <a:close/>
                  </a:path>
                </a:pathLst>
              </a:custGeom>
              <a:solidFill>
                <a:srgbClr val="00CF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2" name="Google Shape;362;p2"/>
              <p:cNvSpPr/>
              <p:nvPr/>
            </p:nvSpPr>
            <p:spPr>
              <a:xfrm>
                <a:off x="238125" y="4378075"/>
                <a:ext cx="34025" cy="34050"/>
              </a:xfrm>
              <a:custGeom>
                <a:rect b="b" l="l" r="r" t="t"/>
                <a:pathLst>
                  <a:path extrusionOk="0" h="1362" w="1361">
                    <a:moveTo>
                      <a:pt x="693" y="1"/>
                    </a:moveTo>
                    <a:cubicBezTo>
                      <a:pt x="315" y="1"/>
                      <a:pt x="0" y="291"/>
                      <a:pt x="0" y="669"/>
                    </a:cubicBezTo>
                    <a:cubicBezTo>
                      <a:pt x="0" y="1047"/>
                      <a:pt x="290" y="1349"/>
                      <a:pt x="668" y="1362"/>
                    </a:cubicBezTo>
                    <a:lnTo>
                      <a:pt x="680" y="1362"/>
                    </a:lnTo>
                    <a:cubicBezTo>
                      <a:pt x="1046" y="1362"/>
                      <a:pt x="1348" y="1059"/>
                      <a:pt x="1361" y="694"/>
                    </a:cubicBezTo>
                    <a:cubicBezTo>
                      <a:pt x="1361" y="316"/>
                      <a:pt x="1058" y="1"/>
                      <a:pt x="693" y="1"/>
                    </a:cubicBezTo>
                    <a:close/>
                  </a:path>
                </a:pathLst>
              </a:custGeom>
              <a:solidFill>
                <a:srgbClr val="FFD6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3" name="Google Shape;363;p2"/>
              <p:cNvSpPr/>
              <p:nvPr/>
            </p:nvSpPr>
            <p:spPr>
              <a:xfrm>
                <a:off x="1498200" y="4216475"/>
                <a:ext cx="37825" cy="34375"/>
              </a:xfrm>
              <a:custGeom>
                <a:rect b="b" l="l" r="r" t="t"/>
                <a:pathLst>
                  <a:path extrusionOk="0" h="1375" w="1513">
                    <a:moveTo>
                      <a:pt x="751" y="1"/>
                    </a:moveTo>
                    <a:cubicBezTo>
                      <a:pt x="690" y="1"/>
                      <a:pt x="629" y="9"/>
                      <a:pt x="568" y="26"/>
                    </a:cubicBezTo>
                    <a:cubicBezTo>
                      <a:pt x="215" y="127"/>
                      <a:pt x="0" y="505"/>
                      <a:pt x="101" y="870"/>
                    </a:cubicBezTo>
                    <a:cubicBezTo>
                      <a:pt x="177" y="1160"/>
                      <a:pt x="442" y="1362"/>
                      <a:pt x="757" y="1374"/>
                    </a:cubicBezTo>
                    <a:cubicBezTo>
                      <a:pt x="807" y="1362"/>
                      <a:pt x="870" y="1362"/>
                      <a:pt x="933" y="1349"/>
                    </a:cubicBezTo>
                    <a:cubicBezTo>
                      <a:pt x="1298" y="1236"/>
                      <a:pt x="1513" y="870"/>
                      <a:pt x="1412" y="505"/>
                    </a:cubicBezTo>
                    <a:cubicBezTo>
                      <a:pt x="1328" y="200"/>
                      <a:pt x="1052" y="1"/>
                      <a:pt x="751" y="1"/>
                    </a:cubicBezTo>
                    <a:close/>
                  </a:path>
                </a:pathLst>
              </a:custGeom>
              <a:solidFill>
                <a:srgbClr val="00CF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4" name="Google Shape;364;p2"/>
              <p:cNvSpPr/>
              <p:nvPr/>
            </p:nvSpPr>
            <p:spPr>
              <a:xfrm>
                <a:off x="271200" y="4178025"/>
                <a:ext cx="38125" cy="34075"/>
              </a:xfrm>
              <a:custGeom>
                <a:rect b="b" l="l" r="r" t="t"/>
                <a:pathLst>
                  <a:path extrusionOk="0" h="1363" w="1525">
                    <a:moveTo>
                      <a:pt x="758" y="0"/>
                    </a:moveTo>
                    <a:cubicBezTo>
                      <a:pt x="478" y="0"/>
                      <a:pt x="216" y="176"/>
                      <a:pt x="126" y="455"/>
                    </a:cubicBezTo>
                    <a:cubicBezTo>
                      <a:pt x="0" y="808"/>
                      <a:pt x="189" y="1198"/>
                      <a:pt x="542" y="1324"/>
                    </a:cubicBezTo>
                    <a:cubicBezTo>
                      <a:pt x="605" y="1350"/>
                      <a:pt x="681" y="1362"/>
                      <a:pt x="769" y="1362"/>
                    </a:cubicBezTo>
                    <a:cubicBezTo>
                      <a:pt x="1059" y="1362"/>
                      <a:pt x="1311" y="1173"/>
                      <a:pt x="1411" y="909"/>
                    </a:cubicBezTo>
                    <a:cubicBezTo>
                      <a:pt x="1525" y="543"/>
                      <a:pt x="1336" y="165"/>
                      <a:pt x="983" y="39"/>
                    </a:cubicBezTo>
                    <a:cubicBezTo>
                      <a:pt x="909" y="13"/>
                      <a:pt x="833" y="0"/>
                      <a:pt x="758" y="0"/>
                    </a:cubicBezTo>
                    <a:close/>
                  </a:path>
                </a:pathLst>
              </a:custGeom>
              <a:solidFill>
                <a:srgbClr val="FFD6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5" name="Google Shape;365;p2"/>
              <p:cNvSpPr/>
              <p:nvPr/>
            </p:nvSpPr>
            <p:spPr>
              <a:xfrm>
                <a:off x="1412825" y="4031775"/>
                <a:ext cx="39100" cy="34150"/>
              </a:xfrm>
              <a:custGeom>
                <a:rect b="b" l="l" r="r" t="t"/>
                <a:pathLst>
                  <a:path extrusionOk="0" h="1366" w="1564">
                    <a:moveTo>
                      <a:pt x="784" y="1"/>
                    </a:moveTo>
                    <a:cubicBezTo>
                      <a:pt x="654" y="1"/>
                      <a:pt x="521" y="38"/>
                      <a:pt x="404" y="118"/>
                    </a:cubicBezTo>
                    <a:cubicBezTo>
                      <a:pt x="89" y="332"/>
                      <a:pt x="1" y="761"/>
                      <a:pt x="215" y="1063"/>
                    </a:cubicBezTo>
                    <a:cubicBezTo>
                      <a:pt x="341" y="1252"/>
                      <a:pt x="555" y="1365"/>
                      <a:pt x="782" y="1365"/>
                    </a:cubicBezTo>
                    <a:cubicBezTo>
                      <a:pt x="921" y="1365"/>
                      <a:pt x="1047" y="1328"/>
                      <a:pt x="1160" y="1252"/>
                    </a:cubicBezTo>
                    <a:cubicBezTo>
                      <a:pt x="1475" y="1050"/>
                      <a:pt x="1563" y="622"/>
                      <a:pt x="1349" y="307"/>
                    </a:cubicBezTo>
                    <a:cubicBezTo>
                      <a:pt x="1222" y="109"/>
                      <a:pt x="1006" y="1"/>
                      <a:pt x="784" y="1"/>
                    </a:cubicBezTo>
                    <a:close/>
                  </a:path>
                </a:pathLst>
              </a:custGeom>
              <a:solidFill>
                <a:srgbClr val="00CF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6" name="Google Shape;366;p2"/>
              <p:cNvSpPr/>
              <p:nvPr/>
            </p:nvSpPr>
            <p:spPr>
              <a:xfrm>
                <a:off x="367275" y="3999475"/>
                <a:ext cx="37825" cy="33675"/>
              </a:xfrm>
              <a:custGeom>
                <a:rect b="b" l="l" r="r" t="t"/>
                <a:pathLst>
                  <a:path extrusionOk="0" h="1347" w="1513">
                    <a:moveTo>
                      <a:pt x="764" y="0"/>
                    </a:moveTo>
                    <a:cubicBezTo>
                      <a:pt x="561" y="0"/>
                      <a:pt x="361" y="92"/>
                      <a:pt x="227" y="263"/>
                    </a:cubicBezTo>
                    <a:cubicBezTo>
                      <a:pt x="0" y="566"/>
                      <a:pt x="51" y="982"/>
                      <a:pt x="353" y="1208"/>
                    </a:cubicBezTo>
                    <a:cubicBezTo>
                      <a:pt x="467" y="1297"/>
                      <a:pt x="605" y="1347"/>
                      <a:pt x="756" y="1347"/>
                    </a:cubicBezTo>
                    <a:cubicBezTo>
                      <a:pt x="971" y="1347"/>
                      <a:pt x="1172" y="1246"/>
                      <a:pt x="1298" y="1082"/>
                    </a:cubicBezTo>
                    <a:cubicBezTo>
                      <a:pt x="1512" y="780"/>
                      <a:pt x="1462" y="364"/>
                      <a:pt x="1172" y="137"/>
                    </a:cubicBezTo>
                    <a:cubicBezTo>
                      <a:pt x="1048" y="44"/>
                      <a:pt x="906" y="0"/>
                      <a:pt x="764" y="0"/>
                    </a:cubicBezTo>
                    <a:close/>
                  </a:path>
                </a:pathLst>
              </a:custGeom>
              <a:solidFill>
                <a:srgbClr val="FFD6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7" name="Google Shape;367;p2"/>
              <p:cNvSpPr/>
              <p:nvPr/>
            </p:nvSpPr>
            <p:spPr>
              <a:xfrm>
                <a:off x="1275475" y="3883100"/>
                <a:ext cx="38150" cy="33825"/>
              </a:xfrm>
              <a:custGeom>
                <a:rect b="b" l="l" r="r" t="t"/>
                <a:pathLst>
                  <a:path extrusionOk="0" h="1353" w="1526">
                    <a:moveTo>
                      <a:pt x="758" y="1"/>
                    </a:moveTo>
                    <a:cubicBezTo>
                      <a:pt x="558" y="1"/>
                      <a:pt x="359" y="88"/>
                      <a:pt x="227" y="256"/>
                    </a:cubicBezTo>
                    <a:cubicBezTo>
                      <a:pt x="1" y="546"/>
                      <a:pt x="51" y="974"/>
                      <a:pt x="341" y="1214"/>
                    </a:cubicBezTo>
                    <a:cubicBezTo>
                      <a:pt x="454" y="1302"/>
                      <a:pt x="606" y="1352"/>
                      <a:pt x="757" y="1352"/>
                    </a:cubicBezTo>
                    <a:cubicBezTo>
                      <a:pt x="958" y="1352"/>
                      <a:pt x="1160" y="1251"/>
                      <a:pt x="1286" y="1088"/>
                    </a:cubicBezTo>
                    <a:cubicBezTo>
                      <a:pt x="1525" y="798"/>
                      <a:pt x="1462" y="369"/>
                      <a:pt x="1173" y="143"/>
                    </a:cubicBezTo>
                    <a:cubicBezTo>
                      <a:pt x="1050" y="47"/>
                      <a:pt x="904" y="1"/>
                      <a:pt x="758" y="1"/>
                    </a:cubicBezTo>
                    <a:close/>
                  </a:path>
                </a:pathLst>
              </a:custGeom>
              <a:solidFill>
                <a:srgbClr val="00CF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8" name="Google Shape;368;p2"/>
              <p:cNvSpPr/>
              <p:nvPr/>
            </p:nvSpPr>
            <p:spPr>
              <a:xfrm>
                <a:off x="513750" y="3859050"/>
                <a:ext cx="38775" cy="33925"/>
              </a:xfrm>
              <a:custGeom>
                <a:rect b="b" l="l" r="r" t="t"/>
                <a:pathLst>
                  <a:path extrusionOk="0" h="1357" w="1551">
                    <a:moveTo>
                      <a:pt x="780" y="0"/>
                    </a:moveTo>
                    <a:cubicBezTo>
                      <a:pt x="647" y="0"/>
                      <a:pt x="512" y="40"/>
                      <a:pt x="391" y="122"/>
                    </a:cubicBezTo>
                    <a:cubicBezTo>
                      <a:pt x="89" y="336"/>
                      <a:pt x="1" y="764"/>
                      <a:pt x="215" y="1067"/>
                    </a:cubicBezTo>
                    <a:cubicBezTo>
                      <a:pt x="341" y="1243"/>
                      <a:pt x="555" y="1357"/>
                      <a:pt x="782" y="1357"/>
                    </a:cubicBezTo>
                    <a:cubicBezTo>
                      <a:pt x="908" y="1357"/>
                      <a:pt x="1047" y="1319"/>
                      <a:pt x="1160" y="1243"/>
                    </a:cubicBezTo>
                    <a:cubicBezTo>
                      <a:pt x="1475" y="1029"/>
                      <a:pt x="1551" y="601"/>
                      <a:pt x="1336" y="298"/>
                    </a:cubicBezTo>
                    <a:cubicBezTo>
                      <a:pt x="1204" y="103"/>
                      <a:pt x="995" y="0"/>
                      <a:pt x="780" y="0"/>
                    </a:cubicBezTo>
                    <a:close/>
                  </a:path>
                </a:pathLst>
              </a:custGeom>
              <a:solidFill>
                <a:srgbClr val="FFD6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9" name="Google Shape;369;p2"/>
              <p:cNvSpPr/>
              <p:nvPr/>
            </p:nvSpPr>
            <p:spPr>
              <a:xfrm>
                <a:off x="1098125" y="3784200"/>
                <a:ext cx="38150" cy="33800"/>
              </a:xfrm>
              <a:custGeom>
                <a:rect b="b" l="l" r="r" t="t"/>
                <a:pathLst>
                  <a:path extrusionOk="0" h="1352" w="1526">
                    <a:moveTo>
                      <a:pt x="763" y="0"/>
                    </a:moveTo>
                    <a:cubicBezTo>
                      <a:pt x="485" y="0"/>
                      <a:pt x="225" y="168"/>
                      <a:pt x="126" y="444"/>
                    </a:cubicBezTo>
                    <a:cubicBezTo>
                      <a:pt x="0" y="797"/>
                      <a:pt x="177" y="1188"/>
                      <a:pt x="530" y="1314"/>
                    </a:cubicBezTo>
                    <a:cubicBezTo>
                      <a:pt x="605" y="1339"/>
                      <a:pt x="681" y="1352"/>
                      <a:pt x="756" y="1352"/>
                    </a:cubicBezTo>
                    <a:cubicBezTo>
                      <a:pt x="1046" y="1352"/>
                      <a:pt x="1298" y="1175"/>
                      <a:pt x="1399" y="911"/>
                    </a:cubicBezTo>
                    <a:cubicBezTo>
                      <a:pt x="1525" y="558"/>
                      <a:pt x="1349" y="167"/>
                      <a:pt x="996" y="41"/>
                    </a:cubicBezTo>
                    <a:cubicBezTo>
                      <a:pt x="919" y="14"/>
                      <a:pt x="840" y="0"/>
                      <a:pt x="763" y="0"/>
                    </a:cubicBezTo>
                    <a:close/>
                  </a:path>
                </a:pathLst>
              </a:custGeom>
              <a:solidFill>
                <a:srgbClr val="00CF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0" name="Google Shape;370;p2"/>
              <p:cNvSpPr/>
              <p:nvPr/>
            </p:nvSpPr>
            <p:spPr>
              <a:xfrm>
                <a:off x="697425" y="3771525"/>
                <a:ext cx="37825" cy="33875"/>
              </a:xfrm>
              <a:custGeom>
                <a:rect b="b" l="l" r="r" t="t"/>
                <a:pathLst>
                  <a:path extrusionOk="0" h="1355" w="1513">
                    <a:moveTo>
                      <a:pt x="767" y="1"/>
                    </a:moveTo>
                    <a:cubicBezTo>
                      <a:pt x="701" y="1"/>
                      <a:pt x="634" y="11"/>
                      <a:pt x="567" y="31"/>
                    </a:cubicBezTo>
                    <a:cubicBezTo>
                      <a:pt x="202" y="132"/>
                      <a:pt x="0" y="510"/>
                      <a:pt x="101" y="876"/>
                    </a:cubicBezTo>
                    <a:cubicBezTo>
                      <a:pt x="189" y="1166"/>
                      <a:pt x="454" y="1355"/>
                      <a:pt x="756" y="1355"/>
                    </a:cubicBezTo>
                    <a:cubicBezTo>
                      <a:pt x="819" y="1355"/>
                      <a:pt x="895" y="1355"/>
                      <a:pt x="958" y="1329"/>
                    </a:cubicBezTo>
                    <a:cubicBezTo>
                      <a:pt x="1311" y="1229"/>
                      <a:pt x="1512" y="850"/>
                      <a:pt x="1411" y="485"/>
                    </a:cubicBezTo>
                    <a:cubicBezTo>
                      <a:pt x="1329" y="197"/>
                      <a:pt x="1061" y="1"/>
                      <a:pt x="767" y="1"/>
                    </a:cubicBezTo>
                    <a:close/>
                  </a:path>
                </a:pathLst>
              </a:custGeom>
              <a:solidFill>
                <a:srgbClr val="00CF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 name="Google Shape;371;p2"/>
              <p:cNvSpPr/>
              <p:nvPr/>
            </p:nvSpPr>
            <p:spPr>
              <a:xfrm>
                <a:off x="900600" y="3745825"/>
                <a:ext cx="34375" cy="34050"/>
              </a:xfrm>
              <a:custGeom>
                <a:rect b="b" l="l" r="r" t="t"/>
                <a:pathLst>
                  <a:path extrusionOk="0" h="1362" w="1375">
                    <a:moveTo>
                      <a:pt x="683" y="1"/>
                    </a:moveTo>
                    <a:cubicBezTo>
                      <a:pt x="316" y="1"/>
                      <a:pt x="26" y="286"/>
                      <a:pt x="13" y="656"/>
                    </a:cubicBezTo>
                    <a:cubicBezTo>
                      <a:pt x="1" y="1034"/>
                      <a:pt x="290" y="1349"/>
                      <a:pt x="668" y="1362"/>
                    </a:cubicBezTo>
                    <a:lnTo>
                      <a:pt x="681" y="1362"/>
                    </a:lnTo>
                    <a:cubicBezTo>
                      <a:pt x="1059" y="1362"/>
                      <a:pt x="1349" y="1072"/>
                      <a:pt x="1362" y="707"/>
                    </a:cubicBezTo>
                    <a:cubicBezTo>
                      <a:pt x="1374" y="329"/>
                      <a:pt x="1084" y="14"/>
                      <a:pt x="706" y="1"/>
                    </a:cubicBezTo>
                    <a:cubicBezTo>
                      <a:pt x="698" y="1"/>
                      <a:pt x="690" y="1"/>
                      <a:pt x="683" y="1"/>
                    </a:cubicBezTo>
                    <a:close/>
                  </a:path>
                </a:pathLst>
              </a:custGeom>
              <a:solidFill>
                <a:srgbClr val="00CF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2" name="Shape 742"/>
        <p:cNvGrpSpPr/>
        <p:nvPr/>
      </p:nvGrpSpPr>
      <p:grpSpPr>
        <a:xfrm>
          <a:off x="0" y="0"/>
          <a:ext cx="0" cy="0"/>
          <a:chOff x="0" y="0"/>
          <a:chExt cx="0" cy="0"/>
        </a:xfrm>
      </p:grpSpPr>
      <p:sp>
        <p:nvSpPr>
          <p:cNvPr id="743" name="Google Shape;743;p16"/>
          <p:cNvSpPr/>
          <p:nvPr/>
        </p:nvSpPr>
        <p:spPr>
          <a:xfrm>
            <a:off x="1983100" y="3277000"/>
            <a:ext cx="2940000" cy="476100"/>
          </a:xfrm>
          <a:prstGeom prst="roundRect">
            <a:avLst>
              <a:gd fmla="val 16667" name="adj"/>
            </a:avLst>
          </a:prstGeom>
          <a:solidFill>
            <a:schemeClr val="accent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0" i="0" lang="en" sz="1300" u="none" cap="none" strike="noStrike">
                <a:solidFill>
                  <a:srgbClr val="000000"/>
                </a:solidFill>
                <a:latin typeface="Arial"/>
                <a:ea typeface="Arial"/>
                <a:cs typeface="Arial"/>
                <a:sym typeface="Arial"/>
              </a:rPr>
              <a:t>Total Demand </a:t>
            </a:r>
            <a:br>
              <a:rPr b="0" i="0" lang="en" sz="1300" u="none" cap="none" strike="noStrike">
                <a:solidFill>
                  <a:srgbClr val="000000"/>
                </a:solidFill>
                <a:latin typeface="Arial"/>
                <a:ea typeface="Arial"/>
                <a:cs typeface="Arial"/>
                <a:sym typeface="Arial"/>
              </a:rPr>
            </a:br>
            <a:r>
              <a:rPr b="0" i="0" lang="en" sz="1300" u="none" cap="none" strike="noStrike">
                <a:solidFill>
                  <a:srgbClr val="000000"/>
                </a:solidFill>
                <a:latin typeface="Arial"/>
                <a:ea typeface="Arial"/>
                <a:cs typeface="Arial"/>
                <a:sym typeface="Arial"/>
              </a:rPr>
              <a:t>(past observed data)</a:t>
            </a:r>
            <a:endParaRPr b="0" i="0" sz="1300" u="none" cap="none" strike="noStrike">
              <a:solidFill>
                <a:srgbClr val="000000"/>
              </a:solidFill>
              <a:latin typeface="Arial"/>
              <a:ea typeface="Arial"/>
              <a:cs typeface="Arial"/>
              <a:sym typeface="Arial"/>
            </a:endParaRPr>
          </a:p>
        </p:txBody>
      </p:sp>
      <p:sp>
        <p:nvSpPr>
          <p:cNvPr id="744" name="Google Shape;744;p16"/>
          <p:cNvSpPr/>
          <p:nvPr/>
        </p:nvSpPr>
        <p:spPr>
          <a:xfrm>
            <a:off x="5772313" y="1728191"/>
            <a:ext cx="1306500" cy="4761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XGBoost</a:t>
            </a:r>
            <a:endParaRPr b="0" i="0" sz="1400" u="none" cap="none" strike="noStrike">
              <a:solidFill>
                <a:srgbClr val="000000"/>
              </a:solidFill>
              <a:latin typeface="Arial"/>
              <a:ea typeface="Arial"/>
              <a:cs typeface="Arial"/>
              <a:sym typeface="Arial"/>
            </a:endParaRPr>
          </a:p>
        </p:txBody>
      </p:sp>
      <p:sp>
        <p:nvSpPr>
          <p:cNvPr id="745" name="Google Shape;745;p16"/>
          <p:cNvSpPr/>
          <p:nvPr/>
        </p:nvSpPr>
        <p:spPr>
          <a:xfrm>
            <a:off x="5762388" y="3277003"/>
            <a:ext cx="1316400" cy="476100"/>
          </a:xfrm>
          <a:prstGeom prst="roundRect">
            <a:avLst>
              <a:gd fmla="val 16667" name="adj"/>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Time Series</a:t>
            </a:r>
            <a:endParaRPr b="0" i="0" sz="1400" u="none" cap="none" strike="noStrike">
              <a:solidFill>
                <a:srgbClr val="000000"/>
              </a:solidFill>
              <a:latin typeface="Arial"/>
              <a:ea typeface="Arial"/>
              <a:cs typeface="Arial"/>
              <a:sym typeface="Arial"/>
            </a:endParaRPr>
          </a:p>
        </p:txBody>
      </p:sp>
      <p:sp>
        <p:nvSpPr>
          <p:cNvPr id="746" name="Google Shape;746;p16"/>
          <p:cNvSpPr/>
          <p:nvPr/>
        </p:nvSpPr>
        <p:spPr>
          <a:xfrm>
            <a:off x="5047521" y="1728191"/>
            <a:ext cx="627600" cy="476100"/>
          </a:xfrm>
          <a:prstGeom prst="rightArrow">
            <a:avLst>
              <a:gd fmla="val 50000" name="adj1"/>
              <a:gd fmla="val 50000" name="adj2"/>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7" name="Google Shape;747;p16"/>
          <p:cNvSpPr/>
          <p:nvPr/>
        </p:nvSpPr>
        <p:spPr>
          <a:xfrm>
            <a:off x="7274650" y="2553225"/>
            <a:ext cx="1464900" cy="476100"/>
          </a:xfrm>
          <a:prstGeom prst="roundRect">
            <a:avLst>
              <a:gd fmla="val 16667" name="adj"/>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0" i="0" lang="en" sz="1300" u="none" cap="none" strike="noStrike">
                <a:solidFill>
                  <a:srgbClr val="000000"/>
                </a:solidFill>
                <a:latin typeface="Arial"/>
                <a:ea typeface="Arial"/>
                <a:cs typeface="Arial"/>
                <a:sym typeface="Arial"/>
              </a:rPr>
              <a:t>Predicted </a:t>
            </a:r>
            <a:br>
              <a:rPr b="0" i="0" lang="en" sz="1300" u="none" cap="none" strike="noStrike">
                <a:solidFill>
                  <a:srgbClr val="000000"/>
                </a:solidFill>
                <a:latin typeface="Arial"/>
                <a:ea typeface="Arial"/>
                <a:cs typeface="Arial"/>
                <a:sym typeface="Arial"/>
              </a:rPr>
            </a:br>
            <a:r>
              <a:rPr b="0" i="0" lang="en" sz="1300" u="none" cap="none" strike="noStrike">
                <a:solidFill>
                  <a:srgbClr val="000000"/>
                </a:solidFill>
                <a:latin typeface="Arial"/>
                <a:ea typeface="Arial"/>
                <a:cs typeface="Arial"/>
                <a:sym typeface="Arial"/>
              </a:rPr>
              <a:t>Total Demand</a:t>
            </a:r>
            <a:endParaRPr b="0" i="0" sz="1300" u="none" cap="none" strike="noStrike">
              <a:solidFill>
                <a:srgbClr val="000000"/>
              </a:solidFill>
              <a:latin typeface="Arial"/>
              <a:ea typeface="Arial"/>
              <a:cs typeface="Arial"/>
              <a:sym typeface="Arial"/>
            </a:endParaRPr>
          </a:p>
        </p:txBody>
      </p:sp>
      <p:sp>
        <p:nvSpPr>
          <p:cNvPr id="748" name="Google Shape;748;p16"/>
          <p:cNvSpPr/>
          <p:nvPr/>
        </p:nvSpPr>
        <p:spPr>
          <a:xfrm>
            <a:off x="5047521" y="3277003"/>
            <a:ext cx="627600" cy="476100"/>
          </a:xfrm>
          <a:prstGeom prst="rightArrow">
            <a:avLst>
              <a:gd fmla="val 50000" name="adj1"/>
              <a:gd fmla="val 50000" name="adj2"/>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Arrow: Anti-clockwise curve with solid fill" id="749" name="Google Shape;749;p16"/>
          <p:cNvPicPr preferRelativeResize="0"/>
          <p:nvPr/>
        </p:nvPicPr>
        <p:blipFill rotWithShape="1">
          <a:blip r:embed="rId3">
            <a:alphaModFix/>
          </a:blip>
          <a:srcRect b="0" l="0" r="0" t="0"/>
          <a:stretch/>
        </p:blipFill>
        <p:spPr>
          <a:xfrm rot="5219808">
            <a:off x="7068036" y="3009947"/>
            <a:ext cx="914400" cy="914400"/>
          </a:xfrm>
          <a:prstGeom prst="rect">
            <a:avLst/>
          </a:prstGeom>
          <a:noFill/>
          <a:ln>
            <a:noFill/>
          </a:ln>
        </p:spPr>
      </p:pic>
      <p:pic>
        <p:nvPicPr>
          <p:cNvPr descr="Arrow: Anti-clockwise curve with solid fill" id="750" name="Google Shape;750;p16"/>
          <p:cNvPicPr preferRelativeResize="0"/>
          <p:nvPr/>
        </p:nvPicPr>
        <p:blipFill rotWithShape="1">
          <a:blip r:embed="rId4">
            <a:alphaModFix/>
          </a:blip>
          <a:srcRect b="0" l="0" r="0" t="0"/>
          <a:stretch/>
        </p:blipFill>
        <p:spPr>
          <a:xfrm flipH="1" rot="5580192">
            <a:off x="7025914" y="1612892"/>
            <a:ext cx="914400" cy="914400"/>
          </a:xfrm>
          <a:prstGeom prst="rect">
            <a:avLst/>
          </a:prstGeom>
          <a:noFill/>
          <a:ln>
            <a:noFill/>
          </a:ln>
        </p:spPr>
      </p:pic>
      <p:sp>
        <p:nvSpPr>
          <p:cNvPr id="751" name="Google Shape;751;p16"/>
          <p:cNvSpPr txBox="1"/>
          <p:nvPr>
            <p:ph type="ctrTitle"/>
          </p:nvPr>
        </p:nvSpPr>
        <p:spPr>
          <a:xfrm>
            <a:off x="618824" y="411675"/>
            <a:ext cx="3717600" cy="577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Clr>
                <a:srgbClr val="000000"/>
              </a:buClr>
              <a:buSzPts val="3600"/>
              <a:buNone/>
            </a:pPr>
            <a:r>
              <a:rPr lang="en"/>
              <a:t>Capability</a:t>
            </a:r>
            <a:endParaRPr/>
          </a:p>
        </p:txBody>
      </p:sp>
      <p:grpSp>
        <p:nvGrpSpPr>
          <p:cNvPr id="752" name="Google Shape;752;p16"/>
          <p:cNvGrpSpPr/>
          <p:nvPr/>
        </p:nvGrpSpPr>
        <p:grpSpPr>
          <a:xfrm>
            <a:off x="456687" y="1993556"/>
            <a:ext cx="1424087" cy="1283452"/>
            <a:chOff x="5373952" y="2747098"/>
            <a:chExt cx="914400" cy="914400"/>
          </a:xfrm>
        </p:grpSpPr>
        <p:pic>
          <p:nvPicPr>
            <p:cNvPr descr="Scatterplot outline" id="753" name="Google Shape;753;p16"/>
            <p:cNvPicPr preferRelativeResize="0"/>
            <p:nvPr/>
          </p:nvPicPr>
          <p:blipFill rotWithShape="1">
            <a:blip r:embed="rId5">
              <a:alphaModFix/>
            </a:blip>
            <a:srcRect b="0" l="0" r="0" t="0"/>
            <a:stretch/>
          </p:blipFill>
          <p:spPr>
            <a:xfrm>
              <a:off x="5373952" y="2747098"/>
              <a:ext cx="914400" cy="914400"/>
            </a:xfrm>
            <a:prstGeom prst="rect">
              <a:avLst/>
            </a:prstGeom>
            <a:noFill/>
            <a:ln>
              <a:noFill/>
            </a:ln>
          </p:spPr>
        </p:pic>
        <p:sp>
          <p:nvSpPr>
            <p:cNvPr id="754" name="Google Shape;754;p16"/>
            <p:cNvSpPr/>
            <p:nvPr/>
          </p:nvSpPr>
          <p:spPr>
            <a:xfrm>
              <a:off x="5670089" y="2938854"/>
              <a:ext cx="54000" cy="54000"/>
            </a:xfrm>
            <a:prstGeom prst="ellipse">
              <a:avLst/>
            </a:prstGeom>
            <a:solidFill>
              <a:schemeClr val="accent3"/>
            </a:solidFill>
            <a:ln cap="flat" cmpd="sng" w="25400">
              <a:solidFill>
                <a:schemeClr val="accent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grpSp>
        <p:nvGrpSpPr>
          <p:cNvPr id="755" name="Google Shape;755;p16"/>
          <p:cNvGrpSpPr/>
          <p:nvPr/>
        </p:nvGrpSpPr>
        <p:grpSpPr>
          <a:xfrm>
            <a:off x="1983099" y="1115395"/>
            <a:ext cx="2940011" cy="1701701"/>
            <a:chOff x="607587" y="1566182"/>
            <a:chExt cx="2940011" cy="1701701"/>
          </a:xfrm>
        </p:grpSpPr>
        <p:sp>
          <p:nvSpPr>
            <p:cNvPr id="756" name="Google Shape;756;p16"/>
            <p:cNvSpPr/>
            <p:nvPr/>
          </p:nvSpPr>
          <p:spPr>
            <a:xfrm>
              <a:off x="607587" y="2070593"/>
              <a:ext cx="968700" cy="4761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AEMO Forecast</a:t>
              </a:r>
              <a:endParaRPr b="0" i="0" sz="1400" u="none" cap="none" strike="noStrike">
                <a:solidFill>
                  <a:srgbClr val="000000"/>
                </a:solidFill>
                <a:latin typeface="Arial"/>
                <a:ea typeface="Arial"/>
                <a:cs typeface="Arial"/>
                <a:sym typeface="Arial"/>
              </a:endParaRPr>
            </a:p>
          </p:txBody>
        </p:sp>
        <p:sp>
          <p:nvSpPr>
            <p:cNvPr id="757" name="Google Shape;757;p16"/>
            <p:cNvSpPr/>
            <p:nvPr/>
          </p:nvSpPr>
          <p:spPr>
            <a:xfrm>
              <a:off x="2240975" y="1566182"/>
              <a:ext cx="1306500" cy="4761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Temp</a:t>
              </a:r>
              <a:endParaRPr b="0" i="0" sz="1400" u="none" cap="none" strike="noStrike">
                <a:solidFill>
                  <a:srgbClr val="000000"/>
                </a:solidFill>
                <a:latin typeface="Arial"/>
                <a:ea typeface="Arial"/>
                <a:cs typeface="Arial"/>
                <a:sym typeface="Arial"/>
              </a:endParaRPr>
            </a:p>
          </p:txBody>
        </p:sp>
        <p:sp>
          <p:nvSpPr>
            <p:cNvPr id="758" name="Google Shape;758;p16"/>
            <p:cNvSpPr/>
            <p:nvPr/>
          </p:nvSpPr>
          <p:spPr>
            <a:xfrm>
              <a:off x="2267198" y="2185050"/>
              <a:ext cx="1280400" cy="4377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PV</a:t>
              </a:r>
              <a:endParaRPr b="0" i="0" sz="1400" u="none" cap="none" strike="noStrike">
                <a:solidFill>
                  <a:srgbClr val="000000"/>
                </a:solidFill>
                <a:latin typeface="Arial"/>
                <a:ea typeface="Arial"/>
                <a:cs typeface="Arial"/>
                <a:sym typeface="Arial"/>
              </a:endParaRPr>
            </a:p>
          </p:txBody>
        </p:sp>
        <p:sp>
          <p:nvSpPr>
            <p:cNvPr id="759" name="Google Shape;759;p16"/>
            <p:cNvSpPr/>
            <p:nvPr/>
          </p:nvSpPr>
          <p:spPr>
            <a:xfrm>
              <a:off x="2267197" y="2791783"/>
              <a:ext cx="1280400" cy="4761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Public Holiday</a:t>
              </a:r>
              <a:endParaRPr b="0" i="0" sz="1400" u="none" cap="none" strike="noStrike">
                <a:solidFill>
                  <a:srgbClr val="000000"/>
                </a:solidFill>
                <a:latin typeface="Arial"/>
                <a:ea typeface="Arial"/>
                <a:cs typeface="Arial"/>
                <a:sym typeface="Arial"/>
              </a:endParaRPr>
            </a:p>
          </p:txBody>
        </p:sp>
        <p:pic>
          <p:nvPicPr>
            <p:cNvPr descr="Add with solid fill" id="760" name="Google Shape;760;p16"/>
            <p:cNvPicPr preferRelativeResize="0"/>
            <p:nvPr/>
          </p:nvPicPr>
          <p:blipFill rotWithShape="1">
            <a:blip r:embed="rId6">
              <a:alphaModFix/>
            </a:blip>
            <a:srcRect b="0" l="0" r="0" t="0"/>
            <a:stretch/>
          </p:blipFill>
          <p:spPr>
            <a:xfrm>
              <a:off x="1761867" y="2147771"/>
              <a:ext cx="360000" cy="360000"/>
            </a:xfrm>
            <a:prstGeom prst="rect">
              <a:avLst/>
            </a:prstGeom>
            <a:noFill/>
            <a:ln>
              <a:noFill/>
            </a:ln>
          </p:spPr>
        </p:pic>
      </p:gr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4" name="Shape 764"/>
        <p:cNvGrpSpPr/>
        <p:nvPr/>
      </p:nvGrpSpPr>
      <p:grpSpPr>
        <a:xfrm>
          <a:off x="0" y="0"/>
          <a:ext cx="0" cy="0"/>
          <a:chOff x="0" y="0"/>
          <a:chExt cx="0" cy="0"/>
        </a:xfrm>
      </p:grpSpPr>
      <p:sp>
        <p:nvSpPr>
          <p:cNvPr id="765" name="Google Shape;765;p17"/>
          <p:cNvSpPr txBox="1"/>
          <p:nvPr>
            <p:ph idx="1" type="body"/>
          </p:nvPr>
        </p:nvSpPr>
        <p:spPr>
          <a:xfrm>
            <a:off x="618827" y="1124425"/>
            <a:ext cx="7550400" cy="2800800"/>
          </a:xfrm>
          <a:prstGeom prst="rect">
            <a:avLst/>
          </a:prstGeom>
          <a:noFill/>
          <a:ln>
            <a:noFill/>
          </a:ln>
        </p:spPr>
        <p:txBody>
          <a:bodyPr anchorCtr="0" anchor="t" bIns="91425" lIns="91425" spcFirstLastPara="1" rIns="91425" wrap="square" tIns="91425">
            <a:noAutofit/>
          </a:bodyPr>
          <a:lstStyle/>
          <a:p>
            <a:pPr indent="-342900" lvl="0" marL="457200" rtl="0" algn="l">
              <a:lnSpc>
                <a:spcPct val="100000"/>
              </a:lnSpc>
              <a:spcBef>
                <a:spcPts val="0"/>
              </a:spcBef>
              <a:spcAft>
                <a:spcPts val="0"/>
              </a:spcAft>
              <a:buSzPts val="1800"/>
              <a:buChar char="●"/>
            </a:pPr>
            <a:r>
              <a:rPr lang="en"/>
              <a:t>Currently AEMO is already receiving the Temperature, Public Holiday data. </a:t>
            </a:r>
            <a:endParaRPr/>
          </a:p>
          <a:p>
            <a:pPr indent="0" lvl="0" marL="457200" rtl="0" algn="l">
              <a:lnSpc>
                <a:spcPct val="100000"/>
              </a:lnSpc>
              <a:spcBef>
                <a:spcPts val="0"/>
              </a:spcBef>
              <a:spcAft>
                <a:spcPts val="0"/>
              </a:spcAft>
              <a:buSzPts val="1800"/>
              <a:buNone/>
            </a:pPr>
            <a:r>
              <a:t/>
            </a:r>
            <a:endParaRPr/>
          </a:p>
          <a:p>
            <a:pPr indent="-342900" lvl="0" marL="457200" rtl="0" algn="l">
              <a:lnSpc>
                <a:spcPct val="100000"/>
              </a:lnSpc>
              <a:spcBef>
                <a:spcPts val="0"/>
              </a:spcBef>
              <a:spcAft>
                <a:spcPts val="0"/>
              </a:spcAft>
              <a:buSzPts val="1800"/>
              <a:buChar char="●"/>
            </a:pPr>
            <a:r>
              <a:rPr lang="en"/>
              <a:t>We use more granular binning of data such as date, time, temperature to build a more robust model.</a:t>
            </a:r>
            <a:endParaRPr/>
          </a:p>
          <a:p>
            <a:pPr indent="0" lvl="0" marL="457200" rtl="0" algn="l">
              <a:lnSpc>
                <a:spcPct val="100000"/>
              </a:lnSpc>
              <a:spcBef>
                <a:spcPts val="0"/>
              </a:spcBef>
              <a:spcAft>
                <a:spcPts val="0"/>
              </a:spcAft>
              <a:buSzPts val="1800"/>
              <a:buNone/>
            </a:pPr>
            <a:r>
              <a:t/>
            </a:r>
            <a:endParaRPr/>
          </a:p>
          <a:p>
            <a:pPr indent="-342900" lvl="0" marL="457200" rtl="0" algn="l">
              <a:lnSpc>
                <a:spcPct val="100000"/>
              </a:lnSpc>
              <a:spcBef>
                <a:spcPts val="0"/>
              </a:spcBef>
              <a:spcAft>
                <a:spcPts val="0"/>
              </a:spcAft>
              <a:buSzPts val="1800"/>
              <a:buChar char="●"/>
            </a:pPr>
            <a:r>
              <a:rPr lang="en"/>
              <a:t>We need to provide Solar PV sample data for forecasting events. This can be done either theoretically, or by modelling of the PV Data and rollout.</a:t>
            </a:r>
            <a:endParaRPr/>
          </a:p>
        </p:txBody>
      </p:sp>
      <p:sp>
        <p:nvSpPr>
          <p:cNvPr id="766" name="Google Shape;766;p17"/>
          <p:cNvSpPr txBox="1"/>
          <p:nvPr>
            <p:ph type="ctrTitle"/>
          </p:nvPr>
        </p:nvSpPr>
        <p:spPr>
          <a:xfrm>
            <a:off x="618825" y="411675"/>
            <a:ext cx="2686500" cy="5778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Clr>
                <a:srgbClr val="000000"/>
              </a:buClr>
              <a:buSzPts val="3600"/>
              <a:buNone/>
            </a:pPr>
            <a:r>
              <a:rPr lang="en"/>
              <a:t>Implementation</a:t>
            </a:r>
            <a:endParaRPr/>
          </a:p>
        </p:txBody>
      </p:sp>
      <p:grpSp>
        <p:nvGrpSpPr>
          <p:cNvPr id="767" name="Google Shape;767;p17"/>
          <p:cNvGrpSpPr/>
          <p:nvPr/>
        </p:nvGrpSpPr>
        <p:grpSpPr>
          <a:xfrm>
            <a:off x="3188295" y="3772783"/>
            <a:ext cx="2767313" cy="955206"/>
            <a:chOff x="5176626" y="1941750"/>
            <a:chExt cx="3776871" cy="1260000"/>
          </a:xfrm>
        </p:grpSpPr>
        <p:grpSp>
          <p:nvGrpSpPr>
            <p:cNvPr id="768" name="Google Shape;768;p17"/>
            <p:cNvGrpSpPr/>
            <p:nvPr/>
          </p:nvGrpSpPr>
          <p:grpSpPr>
            <a:xfrm>
              <a:off x="5176626" y="1941750"/>
              <a:ext cx="1260000" cy="1260000"/>
              <a:chOff x="3936511" y="2290091"/>
              <a:chExt cx="1275737" cy="1275471"/>
            </a:xfrm>
          </p:grpSpPr>
          <p:grpSp>
            <p:nvGrpSpPr>
              <p:cNvPr id="769" name="Google Shape;769;p17"/>
              <p:cNvGrpSpPr/>
              <p:nvPr/>
            </p:nvGrpSpPr>
            <p:grpSpPr>
              <a:xfrm>
                <a:off x="4338728" y="2640165"/>
                <a:ext cx="458336" cy="546483"/>
                <a:chOff x="1768821" y="3361108"/>
                <a:chExt cx="278739" cy="339074"/>
              </a:xfrm>
            </p:grpSpPr>
            <p:sp>
              <p:nvSpPr>
                <p:cNvPr id="770" name="Google Shape;770;p17"/>
                <p:cNvSpPr/>
                <p:nvPr/>
              </p:nvSpPr>
              <p:spPr>
                <a:xfrm>
                  <a:off x="1784374" y="3549744"/>
                  <a:ext cx="32218" cy="21564"/>
                </a:xfrm>
                <a:custGeom>
                  <a:rect b="b" l="l" r="r" t="t"/>
                  <a:pathLst>
                    <a:path extrusionOk="0" h="678" w="1013">
                      <a:moveTo>
                        <a:pt x="830" y="1"/>
                      </a:moveTo>
                      <a:cubicBezTo>
                        <a:pt x="804" y="1"/>
                        <a:pt x="776" y="8"/>
                        <a:pt x="750" y="23"/>
                      </a:cubicBezTo>
                      <a:lnTo>
                        <a:pt x="143" y="380"/>
                      </a:lnTo>
                      <a:cubicBezTo>
                        <a:pt x="0" y="451"/>
                        <a:pt x="48" y="677"/>
                        <a:pt x="214" y="677"/>
                      </a:cubicBezTo>
                      <a:cubicBezTo>
                        <a:pt x="238" y="677"/>
                        <a:pt x="274" y="677"/>
                        <a:pt x="286" y="665"/>
                      </a:cubicBezTo>
                      <a:lnTo>
                        <a:pt x="893" y="308"/>
                      </a:lnTo>
                      <a:cubicBezTo>
                        <a:pt x="1000" y="261"/>
                        <a:pt x="1012" y="154"/>
                        <a:pt x="976" y="82"/>
                      </a:cubicBezTo>
                      <a:cubicBezTo>
                        <a:pt x="944" y="33"/>
                        <a:pt x="889" y="1"/>
                        <a:pt x="830"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1" name="Google Shape;771;p17"/>
                <p:cNvSpPr/>
                <p:nvPr/>
              </p:nvSpPr>
              <p:spPr>
                <a:xfrm>
                  <a:off x="1998326" y="3551652"/>
                  <a:ext cx="32218" cy="21532"/>
                </a:xfrm>
                <a:custGeom>
                  <a:rect b="b" l="l" r="r" t="t"/>
                  <a:pathLst>
                    <a:path extrusionOk="0" h="677" w="1013">
                      <a:moveTo>
                        <a:pt x="199" y="0"/>
                      </a:moveTo>
                      <a:cubicBezTo>
                        <a:pt x="141" y="0"/>
                        <a:pt x="80" y="33"/>
                        <a:pt x="48" y="82"/>
                      </a:cubicBezTo>
                      <a:cubicBezTo>
                        <a:pt x="0" y="153"/>
                        <a:pt x="36" y="260"/>
                        <a:pt x="107" y="308"/>
                      </a:cubicBezTo>
                      <a:cubicBezTo>
                        <a:pt x="726" y="665"/>
                        <a:pt x="714" y="677"/>
                        <a:pt x="810" y="677"/>
                      </a:cubicBezTo>
                      <a:cubicBezTo>
                        <a:pt x="953" y="677"/>
                        <a:pt x="1012" y="451"/>
                        <a:pt x="881" y="379"/>
                      </a:cubicBezTo>
                      <a:lnTo>
                        <a:pt x="274" y="22"/>
                      </a:lnTo>
                      <a:cubicBezTo>
                        <a:pt x="251" y="7"/>
                        <a:pt x="226" y="0"/>
                        <a:pt x="199"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2" name="Google Shape;772;p17"/>
                <p:cNvSpPr/>
                <p:nvPr/>
              </p:nvSpPr>
              <p:spPr>
                <a:xfrm>
                  <a:off x="1826007" y="3466383"/>
                  <a:ext cx="142041" cy="233799"/>
                </a:xfrm>
                <a:custGeom>
                  <a:rect b="b" l="l" r="r" t="t"/>
                  <a:pathLst>
                    <a:path extrusionOk="0" h="7351" w="4466">
                      <a:moveTo>
                        <a:pt x="1715" y="346"/>
                      </a:moveTo>
                      <a:cubicBezTo>
                        <a:pt x="1882" y="346"/>
                        <a:pt x="2013" y="489"/>
                        <a:pt x="2013" y="643"/>
                      </a:cubicBezTo>
                      <a:lnTo>
                        <a:pt x="2013" y="941"/>
                      </a:lnTo>
                      <a:lnTo>
                        <a:pt x="1668" y="941"/>
                      </a:lnTo>
                      <a:cubicBezTo>
                        <a:pt x="1501" y="941"/>
                        <a:pt x="1370" y="810"/>
                        <a:pt x="1370" y="643"/>
                      </a:cubicBezTo>
                      <a:cubicBezTo>
                        <a:pt x="1370" y="489"/>
                        <a:pt x="1501" y="346"/>
                        <a:pt x="1668" y="346"/>
                      </a:cubicBezTo>
                      <a:close/>
                      <a:moveTo>
                        <a:pt x="3573" y="346"/>
                      </a:moveTo>
                      <a:cubicBezTo>
                        <a:pt x="3739" y="346"/>
                        <a:pt x="3870" y="489"/>
                        <a:pt x="3870" y="643"/>
                      </a:cubicBezTo>
                      <a:cubicBezTo>
                        <a:pt x="3870" y="810"/>
                        <a:pt x="3739" y="941"/>
                        <a:pt x="3573" y="941"/>
                      </a:cubicBezTo>
                      <a:lnTo>
                        <a:pt x="3239" y="941"/>
                      </a:lnTo>
                      <a:lnTo>
                        <a:pt x="3239" y="643"/>
                      </a:lnTo>
                      <a:cubicBezTo>
                        <a:pt x="3239" y="489"/>
                        <a:pt x="3370" y="346"/>
                        <a:pt x="3537" y="346"/>
                      </a:cubicBezTo>
                      <a:close/>
                      <a:moveTo>
                        <a:pt x="3727" y="4370"/>
                      </a:moveTo>
                      <a:lnTo>
                        <a:pt x="3727" y="5049"/>
                      </a:lnTo>
                      <a:lnTo>
                        <a:pt x="1513" y="5049"/>
                      </a:lnTo>
                      <a:lnTo>
                        <a:pt x="1513" y="4370"/>
                      </a:lnTo>
                      <a:close/>
                      <a:moveTo>
                        <a:pt x="3739" y="5370"/>
                      </a:moveTo>
                      <a:lnTo>
                        <a:pt x="3739" y="5799"/>
                      </a:lnTo>
                      <a:lnTo>
                        <a:pt x="3727" y="5799"/>
                      </a:lnTo>
                      <a:cubicBezTo>
                        <a:pt x="3727" y="5930"/>
                        <a:pt x="3620" y="6037"/>
                        <a:pt x="3489" y="6037"/>
                      </a:cubicBezTo>
                      <a:lnTo>
                        <a:pt x="1763" y="6037"/>
                      </a:lnTo>
                      <a:cubicBezTo>
                        <a:pt x="1620" y="6037"/>
                        <a:pt x="1525" y="5930"/>
                        <a:pt x="1525" y="5799"/>
                      </a:cubicBezTo>
                      <a:lnTo>
                        <a:pt x="1525" y="5370"/>
                      </a:lnTo>
                      <a:close/>
                      <a:moveTo>
                        <a:pt x="1656" y="0"/>
                      </a:moveTo>
                      <a:cubicBezTo>
                        <a:pt x="1310" y="0"/>
                        <a:pt x="1037" y="286"/>
                        <a:pt x="1037" y="631"/>
                      </a:cubicBezTo>
                      <a:cubicBezTo>
                        <a:pt x="1037" y="977"/>
                        <a:pt x="1310" y="1262"/>
                        <a:pt x="1656" y="1262"/>
                      </a:cubicBezTo>
                      <a:lnTo>
                        <a:pt x="2001" y="1262"/>
                      </a:lnTo>
                      <a:lnTo>
                        <a:pt x="2001" y="2548"/>
                      </a:lnTo>
                      <a:cubicBezTo>
                        <a:pt x="2001" y="2644"/>
                        <a:pt x="2072" y="2715"/>
                        <a:pt x="2168" y="2715"/>
                      </a:cubicBezTo>
                      <a:cubicBezTo>
                        <a:pt x="2251" y="2715"/>
                        <a:pt x="2322" y="2644"/>
                        <a:pt x="2322" y="2548"/>
                      </a:cubicBezTo>
                      <a:lnTo>
                        <a:pt x="2322" y="1262"/>
                      </a:lnTo>
                      <a:lnTo>
                        <a:pt x="2906" y="1262"/>
                      </a:lnTo>
                      <a:lnTo>
                        <a:pt x="2906" y="4037"/>
                      </a:lnTo>
                      <a:lnTo>
                        <a:pt x="2322" y="4037"/>
                      </a:lnTo>
                      <a:lnTo>
                        <a:pt x="2322" y="3191"/>
                      </a:lnTo>
                      <a:cubicBezTo>
                        <a:pt x="2322" y="3108"/>
                        <a:pt x="2251" y="3025"/>
                        <a:pt x="2168" y="3025"/>
                      </a:cubicBezTo>
                      <a:cubicBezTo>
                        <a:pt x="2072" y="3025"/>
                        <a:pt x="2001" y="3108"/>
                        <a:pt x="2001" y="3191"/>
                      </a:cubicBezTo>
                      <a:lnTo>
                        <a:pt x="2001" y="4060"/>
                      </a:lnTo>
                      <a:lnTo>
                        <a:pt x="1513" y="4060"/>
                      </a:lnTo>
                      <a:cubicBezTo>
                        <a:pt x="1489" y="3596"/>
                        <a:pt x="1298" y="3167"/>
                        <a:pt x="941" y="2846"/>
                      </a:cubicBezTo>
                      <a:cubicBezTo>
                        <a:pt x="679" y="2608"/>
                        <a:pt x="465" y="2310"/>
                        <a:pt x="334" y="1989"/>
                      </a:cubicBezTo>
                      <a:cubicBezTo>
                        <a:pt x="305" y="1930"/>
                        <a:pt x="235" y="1887"/>
                        <a:pt x="165" y="1887"/>
                      </a:cubicBezTo>
                      <a:cubicBezTo>
                        <a:pt x="150" y="1887"/>
                        <a:pt x="135" y="1889"/>
                        <a:pt x="120" y="1893"/>
                      </a:cubicBezTo>
                      <a:cubicBezTo>
                        <a:pt x="48" y="1929"/>
                        <a:pt x="1" y="2036"/>
                        <a:pt x="36" y="2108"/>
                      </a:cubicBezTo>
                      <a:cubicBezTo>
                        <a:pt x="179" y="2477"/>
                        <a:pt x="417" y="2810"/>
                        <a:pt x="715" y="3084"/>
                      </a:cubicBezTo>
                      <a:cubicBezTo>
                        <a:pt x="1001" y="3358"/>
                        <a:pt x="1179" y="3727"/>
                        <a:pt x="1179" y="4120"/>
                      </a:cubicBezTo>
                      <a:lnTo>
                        <a:pt x="1179" y="5823"/>
                      </a:lnTo>
                      <a:cubicBezTo>
                        <a:pt x="1179" y="6096"/>
                        <a:pt x="1358" y="6311"/>
                        <a:pt x="1608" y="6382"/>
                      </a:cubicBezTo>
                      <a:cubicBezTo>
                        <a:pt x="1608" y="6513"/>
                        <a:pt x="1644" y="6644"/>
                        <a:pt x="1703" y="6775"/>
                      </a:cubicBezTo>
                      <a:cubicBezTo>
                        <a:pt x="1738" y="6837"/>
                        <a:pt x="1793" y="6872"/>
                        <a:pt x="1848" y="6872"/>
                      </a:cubicBezTo>
                      <a:cubicBezTo>
                        <a:pt x="1868" y="6872"/>
                        <a:pt x="1887" y="6868"/>
                        <a:pt x="1906" y="6858"/>
                      </a:cubicBezTo>
                      <a:cubicBezTo>
                        <a:pt x="1989" y="6811"/>
                        <a:pt x="2025" y="6715"/>
                        <a:pt x="1989" y="6644"/>
                      </a:cubicBezTo>
                      <a:cubicBezTo>
                        <a:pt x="1953" y="6573"/>
                        <a:pt x="1930" y="6477"/>
                        <a:pt x="1930" y="6394"/>
                      </a:cubicBezTo>
                      <a:lnTo>
                        <a:pt x="3263" y="6394"/>
                      </a:lnTo>
                      <a:cubicBezTo>
                        <a:pt x="3243" y="6759"/>
                        <a:pt x="2922" y="7025"/>
                        <a:pt x="2575" y="7025"/>
                      </a:cubicBezTo>
                      <a:cubicBezTo>
                        <a:pt x="2503" y="7025"/>
                        <a:pt x="2430" y="7014"/>
                        <a:pt x="2358" y="6989"/>
                      </a:cubicBezTo>
                      <a:cubicBezTo>
                        <a:pt x="2336" y="6981"/>
                        <a:pt x="2314" y="6977"/>
                        <a:pt x="2294" y="6977"/>
                      </a:cubicBezTo>
                      <a:cubicBezTo>
                        <a:pt x="2227" y="6977"/>
                        <a:pt x="2171" y="7018"/>
                        <a:pt x="2144" y="7073"/>
                      </a:cubicBezTo>
                      <a:cubicBezTo>
                        <a:pt x="2120" y="7168"/>
                        <a:pt x="2168" y="7251"/>
                        <a:pt x="2239" y="7287"/>
                      </a:cubicBezTo>
                      <a:cubicBezTo>
                        <a:pt x="2356" y="7330"/>
                        <a:pt x="2473" y="7350"/>
                        <a:pt x="2588" y="7350"/>
                      </a:cubicBezTo>
                      <a:cubicBezTo>
                        <a:pt x="3106" y="7350"/>
                        <a:pt x="3563" y="6940"/>
                        <a:pt x="3573" y="6394"/>
                      </a:cubicBezTo>
                      <a:cubicBezTo>
                        <a:pt x="3835" y="6334"/>
                        <a:pt x="4013" y="6108"/>
                        <a:pt x="4013" y="5846"/>
                      </a:cubicBezTo>
                      <a:lnTo>
                        <a:pt x="4013" y="4156"/>
                      </a:lnTo>
                      <a:cubicBezTo>
                        <a:pt x="4013" y="3798"/>
                        <a:pt x="4144" y="3465"/>
                        <a:pt x="4370" y="3203"/>
                      </a:cubicBezTo>
                      <a:cubicBezTo>
                        <a:pt x="4466" y="3108"/>
                        <a:pt x="4454" y="3001"/>
                        <a:pt x="4394" y="2941"/>
                      </a:cubicBezTo>
                      <a:cubicBezTo>
                        <a:pt x="4366" y="2913"/>
                        <a:pt x="4326" y="2898"/>
                        <a:pt x="4287" y="2898"/>
                      </a:cubicBezTo>
                      <a:cubicBezTo>
                        <a:pt x="4243" y="2898"/>
                        <a:pt x="4199" y="2916"/>
                        <a:pt x="4168" y="2953"/>
                      </a:cubicBezTo>
                      <a:cubicBezTo>
                        <a:pt x="3906" y="3251"/>
                        <a:pt x="3739" y="3644"/>
                        <a:pt x="3727" y="4060"/>
                      </a:cubicBezTo>
                      <a:lnTo>
                        <a:pt x="3239" y="4060"/>
                      </a:lnTo>
                      <a:lnTo>
                        <a:pt x="3239" y="1262"/>
                      </a:lnTo>
                      <a:lnTo>
                        <a:pt x="3573" y="1262"/>
                      </a:lnTo>
                      <a:cubicBezTo>
                        <a:pt x="3918" y="1262"/>
                        <a:pt x="4204" y="977"/>
                        <a:pt x="4204" y="631"/>
                      </a:cubicBezTo>
                      <a:cubicBezTo>
                        <a:pt x="4204" y="286"/>
                        <a:pt x="3918" y="0"/>
                        <a:pt x="3573" y="0"/>
                      </a:cubicBezTo>
                      <a:lnTo>
                        <a:pt x="3537" y="0"/>
                      </a:lnTo>
                      <a:cubicBezTo>
                        <a:pt x="3192" y="0"/>
                        <a:pt x="2906" y="286"/>
                        <a:pt x="2906" y="631"/>
                      </a:cubicBezTo>
                      <a:lnTo>
                        <a:pt x="2906" y="929"/>
                      </a:lnTo>
                      <a:lnTo>
                        <a:pt x="2322" y="929"/>
                      </a:lnTo>
                      <a:lnTo>
                        <a:pt x="2322" y="631"/>
                      </a:lnTo>
                      <a:cubicBezTo>
                        <a:pt x="2322" y="286"/>
                        <a:pt x="2049" y="0"/>
                        <a:pt x="1703"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3" name="Google Shape;773;p17"/>
                <p:cNvSpPr/>
                <p:nvPr/>
              </p:nvSpPr>
              <p:spPr>
                <a:xfrm>
                  <a:off x="1820345" y="3409706"/>
                  <a:ext cx="177631" cy="144236"/>
                </a:xfrm>
                <a:custGeom>
                  <a:rect b="b" l="l" r="r" t="t"/>
                  <a:pathLst>
                    <a:path extrusionOk="0" h="4535" w="5585">
                      <a:moveTo>
                        <a:pt x="2818" y="1"/>
                      </a:moveTo>
                      <a:cubicBezTo>
                        <a:pt x="1382" y="1"/>
                        <a:pt x="0" y="1113"/>
                        <a:pt x="0" y="2782"/>
                      </a:cubicBezTo>
                      <a:cubicBezTo>
                        <a:pt x="0" y="2937"/>
                        <a:pt x="24" y="3080"/>
                        <a:pt x="36" y="3223"/>
                      </a:cubicBezTo>
                      <a:cubicBezTo>
                        <a:pt x="47" y="3299"/>
                        <a:pt x="107" y="3355"/>
                        <a:pt x="190" y="3355"/>
                      </a:cubicBezTo>
                      <a:cubicBezTo>
                        <a:pt x="198" y="3355"/>
                        <a:pt x="206" y="3355"/>
                        <a:pt x="214" y="3354"/>
                      </a:cubicBezTo>
                      <a:cubicBezTo>
                        <a:pt x="298" y="3342"/>
                        <a:pt x="357" y="3259"/>
                        <a:pt x="345" y="3175"/>
                      </a:cubicBezTo>
                      <a:cubicBezTo>
                        <a:pt x="333" y="3044"/>
                        <a:pt x="310" y="2925"/>
                        <a:pt x="310" y="2782"/>
                      </a:cubicBezTo>
                      <a:cubicBezTo>
                        <a:pt x="310" y="1416"/>
                        <a:pt x="1429" y="318"/>
                        <a:pt x="2779" y="318"/>
                      </a:cubicBezTo>
                      <a:cubicBezTo>
                        <a:pt x="2793" y="318"/>
                        <a:pt x="2807" y="318"/>
                        <a:pt x="2822" y="318"/>
                      </a:cubicBezTo>
                      <a:cubicBezTo>
                        <a:pt x="4143" y="330"/>
                        <a:pt x="5227" y="1437"/>
                        <a:pt x="5239" y="2759"/>
                      </a:cubicBezTo>
                      <a:lnTo>
                        <a:pt x="5239" y="2782"/>
                      </a:lnTo>
                      <a:cubicBezTo>
                        <a:pt x="5239" y="3318"/>
                        <a:pt x="5060" y="3842"/>
                        <a:pt x="4751" y="4271"/>
                      </a:cubicBezTo>
                      <a:cubicBezTo>
                        <a:pt x="4691" y="4354"/>
                        <a:pt x="4703" y="4437"/>
                        <a:pt x="4775" y="4497"/>
                      </a:cubicBezTo>
                      <a:cubicBezTo>
                        <a:pt x="4809" y="4522"/>
                        <a:pt x="4844" y="4534"/>
                        <a:pt x="4877" y="4534"/>
                      </a:cubicBezTo>
                      <a:cubicBezTo>
                        <a:pt x="4923" y="4534"/>
                        <a:pt x="4966" y="4510"/>
                        <a:pt x="5001" y="4461"/>
                      </a:cubicBezTo>
                      <a:cubicBezTo>
                        <a:pt x="5370" y="3973"/>
                        <a:pt x="5572" y="3390"/>
                        <a:pt x="5572" y="2782"/>
                      </a:cubicBezTo>
                      <a:cubicBezTo>
                        <a:pt x="5584" y="2782"/>
                        <a:pt x="5584" y="2771"/>
                        <a:pt x="5584" y="2759"/>
                      </a:cubicBezTo>
                      <a:cubicBezTo>
                        <a:pt x="5572" y="2032"/>
                        <a:pt x="5286" y="1342"/>
                        <a:pt x="4763" y="818"/>
                      </a:cubicBezTo>
                      <a:cubicBezTo>
                        <a:pt x="4198" y="253"/>
                        <a:pt x="3502" y="1"/>
                        <a:pt x="2818"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4" name="Google Shape;774;p17"/>
                <p:cNvSpPr/>
                <p:nvPr/>
              </p:nvSpPr>
              <p:spPr>
                <a:xfrm>
                  <a:off x="1904406" y="3361108"/>
                  <a:ext cx="10241" cy="32982"/>
                </a:xfrm>
                <a:custGeom>
                  <a:rect b="b" l="l" r="r" t="t"/>
                  <a:pathLst>
                    <a:path extrusionOk="0" h="1037" w="322">
                      <a:moveTo>
                        <a:pt x="155" y="0"/>
                      </a:moveTo>
                      <a:cubicBezTo>
                        <a:pt x="72" y="0"/>
                        <a:pt x="0" y="72"/>
                        <a:pt x="0" y="167"/>
                      </a:cubicBezTo>
                      <a:lnTo>
                        <a:pt x="0" y="870"/>
                      </a:lnTo>
                      <a:cubicBezTo>
                        <a:pt x="0" y="965"/>
                        <a:pt x="72" y="1036"/>
                        <a:pt x="155" y="1036"/>
                      </a:cubicBezTo>
                      <a:cubicBezTo>
                        <a:pt x="250" y="1036"/>
                        <a:pt x="322" y="965"/>
                        <a:pt x="322" y="870"/>
                      </a:cubicBezTo>
                      <a:lnTo>
                        <a:pt x="322" y="167"/>
                      </a:lnTo>
                      <a:cubicBezTo>
                        <a:pt x="310" y="60"/>
                        <a:pt x="250" y="0"/>
                        <a:pt x="155"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5" name="Google Shape;775;p17"/>
                <p:cNvSpPr/>
                <p:nvPr/>
              </p:nvSpPr>
              <p:spPr>
                <a:xfrm>
                  <a:off x="1836248" y="3378219"/>
                  <a:ext cx="23504" cy="29865"/>
                </a:xfrm>
                <a:custGeom>
                  <a:rect b="b" l="l" r="r" t="t"/>
                  <a:pathLst>
                    <a:path extrusionOk="0" h="939" w="739">
                      <a:moveTo>
                        <a:pt x="181" y="0"/>
                      </a:moveTo>
                      <a:cubicBezTo>
                        <a:pt x="154" y="0"/>
                        <a:pt x="125" y="7"/>
                        <a:pt x="95" y="22"/>
                      </a:cubicBezTo>
                      <a:cubicBezTo>
                        <a:pt x="24" y="70"/>
                        <a:pt x="0" y="165"/>
                        <a:pt x="36" y="248"/>
                      </a:cubicBezTo>
                      <a:lnTo>
                        <a:pt x="393" y="855"/>
                      </a:lnTo>
                      <a:cubicBezTo>
                        <a:pt x="429" y="903"/>
                        <a:pt x="488" y="939"/>
                        <a:pt x="536" y="939"/>
                      </a:cubicBezTo>
                      <a:cubicBezTo>
                        <a:pt x="667" y="939"/>
                        <a:pt x="738" y="796"/>
                        <a:pt x="679" y="701"/>
                      </a:cubicBezTo>
                      <a:lnTo>
                        <a:pt x="322" y="82"/>
                      </a:lnTo>
                      <a:cubicBezTo>
                        <a:pt x="289" y="33"/>
                        <a:pt x="239" y="0"/>
                        <a:pt x="181"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6" name="Google Shape;776;p17"/>
                <p:cNvSpPr/>
                <p:nvPr/>
              </p:nvSpPr>
              <p:spPr>
                <a:xfrm>
                  <a:off x="1787014" y="3427072"/>
                  <a:ext cx="31073" cy="21691"/>
                </a:xfrm>
                <a:custGeom>
                  <a:rect b="b" l="l" r="r" t="t"/>
                  <a:pathLst>
                    <a:path extrusionOk="0" h="682" w="977">
                      <a:moveTo>
                        <a:pt x="187" y="0"/>
                      </a:moveTo>
                      <a:cubicBezTo>
                        <a:pt x="129" y="0"/>
                        <a:pt x="69" y="32"/>
                        <a:pt x="36" y="81"/>
                      </a:cubicBezTo>
                      <a:cubicBezTo>
                        <a:pt x="0" y="153"/>
                        <a:pt x="24" y="260"/>
                        <a:pt x="96" y="308"/>
                      </a:cubicBezTo>
                      <a:lnTo>
                        <a:pt x="715" y="665"/>
                      </a:lnTo>
                      <a:cubicBezTo>
                        <a:pt x="737" y="676"/>
                        <a:pt x="762" y="681"/>
                        <a:pt x="788" y="681"/>
                      </a:cubicBezTo>
                      <a:cubicBezTo>
                        <a:pt x="846" y="681"/>
                        <a:pt x="904" y="655"/>
                        <a:pt x="929" y="605"/>
                      </a:cubicBezTo>
                      <a:cubicBezTo>
                        <a:pt x="977" y="510"/>
                        <a:pt x="953" y="427"/>
                        <a:pt x="870" y="379"/>
                      </a:cubicBezTo>
                      <a:lnTo>
                        <a:pt x="262" y="22"/>
                      </a:lnTo>
                      <a:cubicBezTo>
                        <a:pt x="240" y="7"/>
                        <a:pt x="214" y="0"/>
                        <a:pt x="187"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7" name="Google Shape;777;p17"/>
                <p:cNvSpPr/>
                <p:nvPr/>
              </p:nvSpPr>
              <p:spPr>
                <a:xfrm>
                  <a:off x="1768821" y="3494021"/>
                  <a:ext cx="33363" cy="10623"/>
                </a:xfrm>
                <a:custGeom>
                  <a:rect b="b" l="l" r="r" t="t"/>
                  <a:pathLst>
                    <a:path extrusionOk="0" h="334" w="1049">
                      <a:moveTo>
                        <a:pt x="168" y="1"/>
                      </a:moveTo>
                      <a:cubicBezTo>
                        <a:pt x="72" y="1"/>
                        <a:pt x="1" y="72"/>
                        <a:pt x="1" y="167"/>
                      </a:cubicBezTo>
                      <a:cubicBezTo>
                        <a:pt x="1" y="251"/>
                        <a:pt x="72" y="334"/>
                        <a:pt x="168" y="334"/>
                      </a:cubicBezTo>
                      <a:lnTo>
                        <a:pt x="882" y="334"/>
                      </a:lnTo>
                      <a:cubicBezTo>
                        <a:pt x="965" y="334"/>
                        <a:pt x="1049" y="251"/>
                        <a:pt x="1049" y="167"/>
                      </a:cubicBezTo>
                      <a:cubicBezTo>
                        <a:pt x="1049" y="72"/>
                        <a:pt x="965" y="1"/>
                        <a:pt x="882"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8" name="Google Shape;778;p17"/>
                <p:cNvSpPr/>
                <p:nvPr/>
              </p:nvSpPr>
              <p:spPr>
                <a:xfrm>
                  <a:off x="2014610" y="3495930"/>
                  <a:ext cx="32950" cy="10623"/>
                </a:xfrm>
                <a:custGeom>
                  <a:rect b="b" l="l" r="r" t="t"/>
                  <a:pathLst>
                    <a:path extrusionOk="0" h="334" w="1036">
                      <a:moveTo>
                        <a:pt x="167" y="0"/>
                      </a:moveTo>
                      <a:cubicBezTo>
                        <a:pt x="71" y="0"/>
                        <a:pt x="0" y="71"/>
                        <a:pt x="0" y="167"/>
                      </a:cubicBezTo>
                      <a:cubicBezTo>
                        <a:pt x="0" y="250"/>
                        <a:pt x="71" y="333"/>
                        <a:pt x="167" y="333"/>
                      </a:cubicBezTo>
                      <a:lnTo>
                        <a:pt x="881" y="333"/>
                      </a:lnTo>
                      <a:cubicBezTo>
                        <a:pt x="964" y="333"/>
                        <a:pt x="1036" y="250"/>
                        <a:pt x="1036" y="167"/>
                      </a:cubicBezTo>
                      <a:cubicBezTo>
                        <a:pt x="1024" y="71"/>
                        <a:pt x="953" y="0"/>
                        <a:pt x="881"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9" name="Google Shape;779;p17"/>
                <p:cNvSpPr/>
                <p:nvPr/>
              </p:nvSpPr>
              <p:spPr>
                <a:xfrm>
                  <a:off x="1999439" y="3428948"/>
                  <a:ext cx="31105" cy="21882"/>
                </a:xfrm>
                <a:custGeom>
                  <a:rect b="b" l="l" r="r" t="t"/>
                  <a:pathLst>
                    <a:path extrusionOk="0" h="688" w="978">
                      <a:moveTo>
                        <a:pt x="795" y="1"/>
                      </a:moveTo>
                      <a:cubicBezTo>
                        <a:pt x="769" y="1"/>
                        <a:pt x="741" y="8"/>
                        <a:pt x="715" y="22"/>
                      </a:cubicBezTo>
                      <a:lnTo>
                        <a:pt x="108" y="380"/>
                      </a:lnTo>
                      <a:cubicBezTo>
                        <a:pt x="25" y="427"/>
                        <a:pt x="1" y="511"/>
                        <a:pt x="48" y="606"/>
                      </a:cubicBezTo>
                      <a:cubicBezTo>
                        <a:pt x="73" y="655"/>
                        <a:pt x="125" y="687"/>
                        <a:pt x="183" y="687"/>
                      </a:cubicBezTo>
                      <a:cubicBezTo>
                        <a:pt x="209" y="687"/>
                        <a:pt x="237" y="680"/>
                        <a:pt x="263" y="665"/>
                      </a:cubicBezTo>
                      <a:lnTo>
                        <a:pt x="882" y="308"/>
                      </a:lnTo>
                      <a:cubicBezTo>
                        <a:pt x="953" y="249"/>
                        <a:pt x="977" y="153"/>
                        <a:pt x="941" y="82"/>
                      </a:cubicBezTo>
                      <a:cubicBezTo>
                        <a:pt x="909" y="33"/>
                        <a:pt x="854" y="1"/>
                        <a:pt x="795"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0" name="Google Shape;780;p17"/>
                <p:cNvSpPr/>
                <p:nvPr/>
              </p:nvSpPr>
              <p:spPr>
                <a:xfrm>
                  <a:off x="1958156" y="3379269"/>
                  <a:ext cx="23917" cy="29579"/>
                </a:xfrm>
                <a:custGeom>
                  <a:rect b="b" l="l" r="r" t="t"/>
                  <a:pathLst>
                    <a:path extrusionOk="0" h="930" w="752">
                      <a:moveTo>
                        <a:pt x="562" y="0"/>
                      </a:moveTo>
                      <a:cubicBezTo>
                        <a:pt x="506" y="0"/>
                        <a:pt x="449" y="30"/>
                        <a:pt x="418" y="84"/>
                      </a:cubicBezTo>
                      <a:lnTo>
                        <a:pt x="61" y="691"/>
                      </a:lnTo>
                      <a:cubicBezTo>
                        <a:pt x="1" y="799"/>
                        <a:pt x="72" y="930"/>
                        <a:pt x="191" y="930"/>
                      </a:cubicBezTo>
                      <a:cubicBezTo>
                        <a:pt x="251" y="930"/>
                        <a:pt x="299" y="894"/>
                        <a:pt x="334" y="858"/>
                      </a:cubicBezTo>
                      <a:lnTo>
                        <a:pt x="692" y="239"/>
                      </a:lnTo>
                      <a:cubicBezTo>
                        <a:pt x="751" y="168"/>
                        <a:pt x="715" y="72"/>
                        <a:pt x="644" y="25"/>
                      </a:cubicBezTo>
                      <a:cubicBezTo>
                        <a:pt x="619" y="8"/>
                        <a:pt x="591" y="0"/>
                        <a:pt x="562"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81" name="Google Shape;781;p17"/>
              <p:cNvGrpSpPr/>
              <p:nvPr/>
            </p:nvGrpSpPr>
            <p:grpSpPr>
              <a:xfrm>
                <a:off x="3936511" y="2290091"/>
                <a:ext cx="1275737" cy="1275471"/>
                <a:chOff x="238125" y="3745825"/>
                <a:chExt cx="1319000" cy="1318725"/>
              </a:xfrm>
            </p:grpSpPr>
            <p:sp>
              <p:nvSpPr>
                <p:cNvPr id="782" name="Google Shape;782;p17"/>
                <p:cNvSpPr/>
                <p:nvPr/>
              </p:nvSpPr>
              <p:spPr>
                <a:xfrm>
                  <a:off x="403175" y="3947200"/>
                  <a:ext cx="952350" cy="916050"/>
                </a:xfrm>
                <a:custGeom>
                  <a:rect b="b" l="l" r="r" t="t"/>
                  <a:pathLst>
                    <a:path extrusionOk="0" h="36642" w="38094">
                      <a:moveTo>
                        <a:pt x="19772" y="767"/>
                      </a:moveTo>
                      <a:cubicBezTo>
                        <a:pt x="29462" y="779"/>
                        <a:pt x="37312" y="8629"/>
                        <a:pt x="37325" y="18320"/>
                      </a:cubicBezTo>
                      <a:cubicBezTo>
                        <a:pt x="37325" y="25426"/>
                        <a:pt x="33040" y="31828"/>
                        <a:pt x="26488" y="34537"/>
                      </a:cubicBezTo>
                      <a:cubicBezTo>
                        <a:pt x="24312" y="35439"/>
                        <a:pt x="22029" y="35877"/>
                        <a:pt x="19765" y="35877"/>
                      </a:cubicBezTo>
                      <a:cubicBezTo>
                        <a:pt x="15198" y="35877"/>
                        <a:pt x="10713" y="34093"/>
                        <a:pt x="7360" y="30731"/>
                      </a:cubicBezTo>
                      <a:cubicBezTo>
                        <a:pt x="2332" y="25716"/>
                        <a:pt x="833" y="18168"/>
                        <a:pt x="3554" y="11603"/>
                      </a:cubicBezTo>
                      <a:cubicBezTo>
                        <a:pt x="6263" y="5051"/>
                        <a:pt x="12665" y="767"/>
                        <a:pt x="19772" y="767"/>
                      </a:cubicBezTo>
                      <a:close/>
                      <a:moveTo>
                        <a:pt x="19767" y="1"/>
                      </a:moveTo>
                      <a:cubicBezTo>
                        <a:pt x="15000" y="1"/>
                        <a:pt x="10315" y="1861"/>
                        <a:pt x="6818" y="5366"/>
                      </a:cubicBezTo>
                      <a:cubicBezTo>
                        <a:pt x="1576" y="10608"/>
                        <a:pt x="1" y="18483"/>
                        <a:pt x="2836" y="25338"/>
                      </a:cubicBezTo>
                      <a:cubicBezTo>
                        <a:pt x="5671" y="32181"/>
                        <a:pt x="12362" y="36641"/>
                        <a:pt x="19772" y="36641"/>
                      </a:cubicBezTo>
                      <a:cubicBezTo>
                        <a:pt x="29878" y="36629"/>
                        <a:pt x="38081" y="28438"/>
                        <a:pt x="38093" y="18320"/>
                      </a:cubicBezTo>
                      <a:cubicBezTo>
                        <a:pt x="38081" y="10910"/>
                        <a:pt x="33620" y="4232"/>
                        <a:pt x="26778" y="1397"/>
                      </a:cubicBezTo>
                      <a:cubicBezTo>
                        <a:pt x="24511" y="457"/>
                        <a:pt x="22129" y="1"/>
                        <a:pt x="19767" y="1"/>
                      </a:cubicBezTo>
                      <a:close/>
                    </a:path>
                  </a:pathLst>
                </a:custGeom>
                <a:solidFill>
                  <a:srgbClr val="FF99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3" name="Google Shape;783;p17"/>
                <p:cNvSpPr/>
                <p:nvPr/>
              </p:nvSpPr>
              <p:spPr>
                <a:xfrm>
                  <a:off x="883275" y="4935050"/>
                  <a:ext cx="28700" cy="28675"/>
                </a:xfrm>
                <a:custGeom>
                  <a:rect b="b" l="l" r="r" t="t"/>
                  <a:pathLst>
                    <a:path extrusionOk="0" h="1147" w="1148">
                      <a:moveTo>
                        <a:pt x="580" y="0"/>
                      </a:moveTo>
                      <a:cubicBezTo>
                        <a:pt x="253" y="0"/>
                        <a:pt x="1" y="265"/>
                        <a:pt x="1" y="580"/>
                      </a:cubicBezTo>
                      <a:cubicBezTo>
                        <a:pt x="1" y="895"/>
                        <a:pt x="253" y="1147"/>
                        <a:pt x="580" y="1147"/>
                      </a:cubicBezTo>
                      <a:cubicBezTo>
                        <a:pt x="895" y="1147"/>
                        <a:pt x="1147" y="895"/>
                        <a:pt x="1147" y="580"/>
                      </a:cubicBezTo>
                      <a:cubicBezTo>
                        <a:pt x="1147" y="265"/>
                        <a:pt x="895" y="0"/>
                        <a:pt x="580" y="0"/>
                      </a:cubicBezTo>
                      <a:close/>
                    </a:path>
                  </a:pathLst>
                </a:custGeom>
                <a:solidFill>
                  <a:srgbClr val="FFD6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4" name="Google Shape;784;p17"/>
                <p:cNvSpPr/>
                <p:nvPr/>
              </p:nvSpPr>
              <p:spPr>
                <a:xfrm>
                  <a:off x="1018725" y="4917600"/>
                  <a:ext cx="31850" cy="28800"/>
                </a:xfrm>
                <a:custGeom>
                  <a:rect b="b" l="l" r="r" t="t"/>
                  <a:pathLst>
                    <a:path extrusionOk="0" h="1152" w="1274">
                      <a:moveTo>
                        <a:pt x="638" y="0"/>
                      </a:moveTo>
                      <a:cubicBezTo>
                        <a:pt x="590" y="0"/>
                        <a:pt x="541" y="6"/>
                        <a:pt x="492" y="18"/>
                      </a:cubicBezTo>
                      <a:cubicBezTo>
                        <a:pt x="190" y="93"/>
                        <a:pt x="1" y="421"/>
                        <a:pt x="89" y="723"/>
                      </a:cubicBezTo>
                      <a:cubicBezTo>
                        <a:pt x="152" y="975"/>
                        <a:pt x="379" y="1152"/>
                        <a:pt x="644" y="1152"/>
                      </a:cubicBezTo>
                      <a:cubicBezTo>
                        <a:pt x="694" y="1152"/>
                        <a:pt x="732" y="1152"/>
                        <a:pt x="782" y="1139"/>
                      </a:cubicBezTo>
                      <a:cubicBezTo>
                        <a:pt x="1085" y="1051"/>
                        <a:pt x="1274" y="736"/>
                        <a:pt x="1198" y="434"/>
                      </a:cubicBezTo>
                      <a:cubicBezTo>
                        <a:pt x="1134" y="168"/>
                        <a:pt x="900" y="0"/>
                        <a:pt x="638" y="0"/>
                      </a:cubicBezTo>
                      <a:close/>
                    </a:path>
                  </a:pathLst>
                </a:custGeom>
                <a:solidFill>
                  <a:srgbClr val="FFD6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5" name="Google Shape;785;p17"/>
                <p:cNvSpPr/>
                <p:nvPr/>
              </p:nvSpPr>
              <p:spPr>
                <a:xfrm>
                  <a:off x="711600" y="4907975"/>
                  <a:ext cx="32475" cy="28975"/>
                </a:xfrm>
                <a:custGeom>
                  <a:rect b="b" l="l" r="r" t="t"/>
                  <a:pathLst>
                    <a:path extrusionOk="0" h="1159" w="1299">
                      <a:moveTo>
                        <a:pt x="665" y="1"/>
                      </a:moveTo>
                      <a:cubicBezTo>
                        <a:pt x="417" y="1"/>
                        <a:pt x="183" y="156"/>
                        <a:pt x="101" y="403"/>
                      </a:cubicBezTo>
                      <a:cubicBezTo>
                        <a:pt x="0" y="705"/>
                        <a:pt x="164" y="1033"/>
                        <a:pt x="466" y="1134"/>
                      </a:cubicBezTo>
                      <a:cubicBezTo>
                        <a:pt x="529" y="1146"/>
                        <a:pt x="592" y="1159"/>
                        <a:pt x="643" y="1159"/>
                      </a:cubicBezTo>
                      <a:cubicBezTo>
                        <a:pt x="895" y="1159"/>
                        <a:pt x="1109" y="995"/>
                        <a:pt x="1197" y="756"/>
                      </a:cubicBezTo>
                      <a:cubicBezTo>
                        <a:pt x="1298" y="453"/>
                        <a:pt x="1134" y="126"/>
                        <a:pt x="832" y="25"/>
                      </a:cubicBezTo>
                      <a:cubicBezTo>
                        <a:pt x="777" y="9"/>
                        <a:pt x="721" y="1"/>
                        <a:pt x="665" y="1"/>
                      </a:cubicBezTo>
                      <a:close/>
                    </a:path>
                  </a:pathLst>
                </a:custGeom>
                <a:solidFill>
                  <a:srgbClr val="FFD6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6" name="Google Shape;786;p17"/>
                <p:cNvSpPr/>
                <p:nvPr/>
              </p:nvSpPr>
              <p:spPr>
                <a:xfrm>
                  <a:off x="1175625" y="4848450"/>
                  <a:ext cx="32775" cy="28650"/>
                </a:xfrm>
                <a:custGeom>
                  <a:rect b="b" l="l" r="r" t="t"/>
                  <a:pathLst>
                    <a:path extrusionOk="0" h="1146" w="1311">
                      <a:moveTo>
                        <a:pt x="657" y="1"/>
                      </a:moveTo>
                      <a:cubicBezTo>
                        <a:pt x="552" y="1"/>
                        <a:pt x="447" y="29"/>
                        <a:pt x="353" y="87"/>
                      </a:cubicBezTo>
                      <a:cubicBezTo>
                        <a:pt x="76" y="264"/>
                        <a:pt x="0" y="616"/>
                        <a:pt x="177" y="881"/>
                      </a:cubicBezTo>
                      <a:cubicBezTo>
                        <a:pt x="290" y="1045"/>
                        <a:pt x="466" y="1146"/>
                        <a:pt x="655" y="1146"/>
                      </a:cubicBezTo>
                      <a:cubicBezTo>
                        <a:pt x="769" y="1146"/>
                        <a:pt x="882" y="1120"/>
                        <a:pt x="970" y="1057"/>
                      </a:cubicBezTo>
                      <a:cubicBezTo>
                        <a:pt x="1235" y="881"/>
                        <a:pt x="1311" y="528"/>
                        <a:pt x="1147" y="264"/>
                      </a:cubicBezTo>
                      <a:cubicBezTo>
                        <a:pt x="1033" y="93"/>
                        <a:pt x="846" y="1"/>
                        <a:pt x="657" y="1"/>
                      </a:cubicBezTo>
                      <a:close/>
                    </a:path>
                  </a:pathLst>
                </a:custGeom>
                <a:solidFill>
                  <a:srgbClr val="FFD6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7" name="Google Shape;787;p17"/>
                <p:cNvSpPr/>
                <p:nvPr/>
              </p:nvSpPr>
              <p:spPr>
                <a:xfrm>
                  <a:off x="558800" y="4828875"/>
                  <a:ext cx="32475" cy="29000"/>
                </a:xfrm>
                <a:custGeom>
                  <a:rect b="b" l="l" r="r" t="t"/>
                  <a:pathLst>
                    <a:path extrusionOk="0" h="1160" w="1299">
                      <a:moveTo>
                        <a:pt x="646" y="1"/>
                      </a:moveTo>
                      <a:cubicBezTo>
                        <a:pt x="468" y="1"/>
                        <a:pt x="295" y="82"/>
                        <a:pt x="190" y="240"/>
                      </a:cubicBezTo>
                      <a:cubicBezTo>
                        <a:pt x="1" y="492"/>
                        <a:pt x="51" y="858"/>
                        <a:pt x="303" y="1047"/>
                      </a:cubicBezTo>
                      <a:cubicBezTo>
                        <a:pt x="404" y="1122"/>
                        <a:pt x="530" y="1160"/>
                        <a:pt x="643" y="1160"/>
                      </a:cubicBezTo>
                      <a:cubicBezTo>
                        <a:pt x="832" y="1160"/>
                        <a:pt x="996" y="1072"/>
                        <a:pt x="1110" y="921"/>
                      </a:cubicBezTo>
                      <a:cubicBezTo>
                        <a:pt x="1299" y="669"/>
                        <a:pt x="1248" y="303"/>
                        <a:pt x="996" y="114"/>
                      </a:cubicBezTo>
                      <a:cubicBezTo>
                        <a:pt x="889" y="38"/>
                        <a:pt x="766" y="1"/>
                        <a:pt x="646" y="1"/>
                      </a:cubicBezTo>
                      <a:close/>
                    </a:path>
                  </a:pathLst>
                </a:custGeom>
                <a:solidFill>
                  <a:srgbClr val="FFD6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8" name="Google Shape;788;p17"/>
                <p:cNvSpPr/>
                <p:nvPr/>
              </p:nvSpPr>
              <p:spPr>
                <a:xfrm>
                  <a:off x="1303825" y="4733350"/>
                  <a:ext cx="32475" cy="28775"/>
                </a:xfrm>
                <a:custGeom>
                  <a:rect b="b" l="l" r="r" t="t"/>
                  <a:pathLst>
                    <a:path extrusionOk="0" h="1151" w="1299">
                      <a:moveTo>
                        <a:pt x="655" y="0"/>
                      </a:moveTo>
                      <a:cubicBezTo>
                        <a:pt x="485" y="0"/>
                        <a:pt x="317" y="74"/>
                        <a:pt x="202" y="218"/>
                      </a:cubicBezTo>
                      <a:cubicBezTo>
                        <a:pt x="1" y="457"/>
                        <a:pt x="51" y="823"/>
                        <a:pt x="291" y="1024"/>
                      </a:cubicBezTo>
                      <a:cubicBezTo>
                        <a:pt x="391" y="1113"/>
                        <a:pt x="517" y="1150"/>
                        <a:pt x="656" y="1150"/>
                      </a:cubicBezTo>
                      <a:cubicBezTo>
                        <a:pt x="832" y="1150"/>
                        <a:pt x="996" y="1075"/>
                        <a:pt x="1097" y="949"/>
                      </a:cubicBezTo>
                      <a:cubicBezTo>
                        <a:pt x="1299" y="697"/>
                        <a:pt x="1261" y="331"/>
                        <a:pt x="1021" y="130"/>
                      </a:cubicBezTo>
                      <a:cubicBezTo>
                        <a:pt x="913" y="43"/>
                        <a:pt x="783" y="0"/>
                        <a:pt x="655" y="0"/>
                      </a:cubicBezTo>
                      <a:close/>
                    </a:path>
                  </a:pathLst>
                </a:custGeom>
                <a:solidFill>
                  <a:srgbClr val="FFD6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9" name="Google Shape;789;p17"/>
                <p:cNvSpPr/>
                <p:nvPr/>
              </p:nvSpPr>
              <p:spPr>
                <a:xfrm>
                  <a:off x="438150" y="4706450"/>
                  <a:ext cx="32475" cy="28900"/>
                </a:xfrm>
                <a:custGeom>
                  <a:rect b="b" l="l" r="r" t="t"/>
                  <a:pathLst>
                    <a:path extrusionOk="0" h="1156" w="1299">
                      <a:moveTo>
                        <a:pt x="644" y="0"/>
                      </a:moveTo>
                      <a:cubicBezTo>
                        <a:pt x="530" y="0"/>
                        <a:pt x="414" y="36"/>
                        <a:pt x="316" y="109"/>
                      </a:cubicBezTo>
                      <a:cubicBezTo>
                        <a:pt x="51" y="286"/>
                        <a:pt x="1" y="651"/>
                        <a:pt x="177" y="916"/>
                      </a:cubicBezTo>
                      <a:cubicBezTo>
                        <a:pt x="290" y="1067"/>
                        <a:pt x="467" y="1155"/>
                        <a:pt x="643" y="1155"/>
                      </a:cubicBezTo>
                      <a:cubicBezTo>
                        <a:pt x="769" y="1155"/>
                        <a:pt x="883" y="1117"/>
                        <a:pt x="983" y="1042"/>
                      </a:cubicBezTo>
                      <a:cubicBezTo>
                        <a:pt x="1235" y="865"/>
                        <a:pt x="1298" y="500"/>
                        <a:pt x="1109" y="248"/>
                      </a:cubicBezTo>
                      <a:cubicBezTo>
                        <a:pt x="1002" y="87"/>
                        <a:pt x="824" y="0"/>
                        <a:pt x="644" y="0"/>
                      </a:cubicBezTo>
                      <a:close/>
                    </a:path>
                  </a:pathLst>
                </a:custGeom>
                <a:solidFill>
                  <a:srgbClr val="FFD6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0" name="Google Shape;790;p17"/>
                <p:cNvSpPr/>
                <p:nvPr/>
              </p:nvSpPr>
              <p:spPr>
                <a:xfrm>
                  <a:off x="1390150" y="4584700"/>
                  <a:ext cx="32775" cy="28725"/>
                </a:xfrm>
                <a:custGeom>
                  <a:rect b="b" l="l" r="r" t="t"/>
                  <a:pathLst>
                    <a:path extrusionOk="0" h="1149" w="1311">
                      <a:moveTo>
                        <a:pt x="643" y="1"/>
                      </a:moveTo>
                      <a:cubicBezTo>
                        <a:pt x="413" y="1"/>
                        <a:pt x="201" y="136"/>
                        <a:pt x="114" y="367"/>
                      </a:cubicBezTo>
                      <a:cubicBezTo>
                        <a:pt x="0" y="670"/>
                        <a:pt x="139" y="998"/>
                        <a:pt x="441" y="1111"/>
                      </a:cubicBezTo>
                      <a:cubicBezTo>
                        <a:pt x="504" y="1136"/>
                        <a:pt x="580" y="1149"/>
                        <a:pt x="656" y="1149"/>
                      </a:cubicBezTo>
                      <a:cubicBezTo>
                        <a:pt x="895" y="1149"/>
                        <a:pt x="1109" y="1010"/>
                        <a:pt x="1197" y="783"/>
                      </a:cubicBezTo>
                      <a:cubicBezTo>
                        <a:pt x="1311" y="481"/>
                        <a:pt x="1160" y="153"/>
                        <a:pt x="857" y="40"/>
                      </a:cubicBezTo>
                      <a:cubicBezTo>
                        <a:pt x="786" y="13"/>
                        <a:pt x="714" y="1"/>
                        <a:pt x="643" y="1"/>
                      </a:cubicBezTo>
                      <a:close/>
                    </a:path>
                  </a:pathLst>
                </a:custGeom>
                <a:solidFill>
                  <a:srgbClr val="FF99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1" name="Google Shape;791;p17"/>
                <p:cNvSpPr/>
                <p:nvPr/>
              </p:nvSpPr>
              <p:spPr>
                <a:xfrm>
                  <a:off x="361925" y="4552350"/>
                  <a:ext cx="32150" cy="28950"/>
                </a:xfrm>
                <a:custGeom>
                  <a:rect b="b" l="l" r="r" t="t"/>
                  <a:pathLst>
                    <a:path extrusionOk="0" h="1158" w="1286">
                      <a:moveTo>
                        <a:pt x="626" y="1"/>
                      </a:moveTo>
                      <a:cubicBezTo>
                        <a:pt x="573" y="1"/>
                        <a:pt x="519" y="8"/>
                        <a:pt x="466" y="23"/>
                      </a:cubicBezTo>
                      <a:cubicBezTo>
                        <a:pt x="164" y="124"/>
                        <a:pt x="0" y="452"/>
                        <a:pt x="88" y="754"/>
                      </a:cubicBezTo>
                      <a:cubicBezTo>
                        <a:pt x="164" y="994"/>
                        <a:pt x="391" y="1157"/>
                        <a:pt x="643" y="1157"/>
                      </a:cubicBezTo>
                      <a:cubicBezTo>
                        <a:pt x="693" y="1157"/>
                        <a:pt x="756" y="1145"/>
                        <a:pt x="807" y="1132"/>
                      </a:cubicBezTo>
                      <a:cubicBezTo>
                        <a:pt x="1109" y="1031"/>
                        <a:pt x="1285" y="716"/>
                        <a:pt x="1197" y="414"/>
                      </a:cubicBezTo>
                      <a:cubicBezTo>
                        <a:pt x="1114" y="164"/>
                        <a:pt x="876" y="1"/>
                        <a:pt x="626" y="1"/>
                      </a:cubicBezTo>
                      <a:close/>
                    </a:path>
                  </a:pathLst>
                </a:custGeom>
                <a:solidFill>
                  <a:srgbClr val="FFD6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2" name="Google Shape;792;p17"/>
                <p:cNvSpPr/>
                <p:nvPr/>
              </p:nvSpPr>
              <p:spPr>
                <a:xfrm>
                  <a:off x="1426700" y="4416200"/>
                  <a:ext cx="29625" cy="29000"/>
                </a:xfrm>
                <a:custGeom>
                  <a:rect b="b" l="l" r="r" t="t"/>
                  <a:pathLst>
                    <a:path extrusionOk="0" h="1160" w="1185">
                      <a:moveTo>
                        <a:pt x="595" y="0"/>
                      </a:moveTo>
                      <a:cubicBezTo>
                        <a:pt x="289" y="0"/>
                        <a:pt x="25" y="248"/>
                        <a:pt x="13" y="555"/>
                      </a:cubicBezTo>
                      <a:cubicBezTo>
                        <a:pt x="0" y="870"/>
                        <a:pt x="240" y="1135"/>
                        <a:pt x="567" y="1160"/>
                      </a:cubicBezTo>
                      <a:lnTo>
                        <a:pt x="592" y="1160"/>
                      </a:lnTo>
                      <a:cubicBezTo>
                        <a:pt x="895" y="1160"/>
                        <a:pt x="1147" y="920"/>
                        <a:pt x="1159" y="605"/>
                      </a:cubicBezTo>
                      <a:cubicBezTo>
                        <a:pt x="1185" y="290"/>
                        <a:pt x="933" y="26"/>
                        <a:pt x="618" y="1"/>
                      </a:cubicBezTo>
                      <a:cubicBezTo>
                        <a:pt x="610" y="0"/>
                        <a:pt x="602" y="0"/>
                        <a:pt x="595" y="0"/>
                      </a:cubicBezTo>
                      <a:close/>
                    </a:path>
                  </a:pathLst>
                </a:custGeom>
                <a:solidFill>
                  <a:srgbClr val="FF99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3" name="Google Shape;793;p17"/>
                <p:cNvSpPr/>
                <p:nvPr/>
              </p:nvSpPr>
              <p:spPr>
                <a:xfrm>
                  <a:off x="338925" y="4382175"/>
                  <a:ext cx="29000" cy="29000"/>
                </a:xfrm>
                <a:custGeom>
                  <a:rect b="b" l="l" r="r" t="t"/>
                  <a:pathLst>
                    <a:path extrusionOk="0" h="1160" w="1160">
                      <a:moveTo>
                        <a:pt x="580" y="1"/>
                      </a:moveTo>
                      <a:cubicBezTo>
                        <a:pt x="265" y="1"/>
                        <a:pt x="0" y="253"/>
                        <a:pt x="0" y="568"/>
                      </a:cubicBezTo>
                      <a:cubicBezTo>
                        <a:pt x="0" y="883"/>
                        <a:pt x="252" y="1147"/>
                        <a:pt x="567" y="1160"/>
                      </a:cubicBezTo>
                      <a:lnTo>
                        <a:pt x="580" y="1160"/>
                      </a:lnTo>
                      <a:cubicBezTo>
                        <a:pt x="895" y="1160"/>
                        <a:pt x="1147" y="895"/>
                        <a:pt x="1147" y="580"/>
                      </a:cubicBezTo>
                      <a:cubicBezTo>
                        <a:pt x="1160" y="265"/>
                        <a:pt x="895" y="1"/>
                        <a:pt x="580" y="1"/>
                      </a:cubicBezTo>
                      <a:close/>
                    </a:path>
                  </a:pathLst>
                </a:custGeom>
                <a:solidFill>
                  <a:srgbClr val="FFD6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4" name="Google Shape;794;p17"/>
                <p:cNvSpPr/>
                <p:nvPr/>
              </p:nvSpPr>
              <p:spPr>
                <a:xfrm>
                  <a:off x="1406225" y="4245525"/>
                  <a:ext cx="32150" cy="28625"/>
                </a:xfrm>
                <a:custGeom>
                  <a:rect b="b" l="l" r="r" t="t"/>
                  <a:pathLst>
                    <a:path extrusionOk="0" h="1145" w="1286">
                      <a:moveTo>
                        <a:pt x="650" y="0"/>
                      </a:moveTo>
                      <a:cubicBezTo>
                        <a:pt x="597" y="0"/>
                        <a:pt x="544" y="8"/>
                        <a:pt x="491" y="23"/>
                      </a:cubicBezTo>
                      <a:cubicBezTo>
                        <a:pt x="189" y="99"/>
                        <a:pt x="0" y="414"/>
                        <a:pt x="88" y="729"/>
                      </a:cubicBezTo>
                      <a:cubicBezTo>
                        <a:pt x="151" y="968"/>
                        <a:pt x="378" y="1145"/>
                        <a:pt x="643" y="1145"/>
                      </a:cubicBezTo>
                      <a:cubicBezTo>
                        <a:pt x="693" y="1145"/>
                        <a:pt x="743" y="1145"/>
                        <a:pt x="794" y="1132"/>
                      </a:cubicBezTo>
                      <a:cubicBezTo>
                        <a:pt x="1109" y="1044"/>
                        <a:pt x="1285" y="716"/>
                        <a:pt x="1197" y="414"/>
                      </a:cubicBezTo>
                      <a:cubicBezTo>
                        <a:pt x="1124" y="164"/>
                        <a:pt x="897" y="0"/>
                        <a:pt x="650" y="0"/>
                      </a:cubicBezTo>
                      <a:close/>
                    </a:path>
                  </a:pathLst>
                </a:custGeom>
                <a:solidFill>
                  <a:srgbClr val="FF99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5" name="Google Shape;795;p17"/>
                <p:cNvSpPr/>
                <p:nvPr/>
              </p:nvSpPr>
              <p:spPr>
                <a:xfrm>
                  <a:off x="366950" y="4212875"/>
                  <a:ext cx="32175" cy="28825"/>
                </a:xfrm>
                <a:custGeom>
                  <a:rect b="b" l="l" r="r" t="t"/>
                  <a:pathLst>
                    <a:path extrusionOk="0" h="1153" w="1287">
                      <a:moveTo>
                        <a:pt x="642" y="0"/>
                      </a:moveTo>
                      <a:cubicBezTo>
                        <a:pt x="403" y="0"/>
                        <a:pt x="181" y="145"/>
                        <a:pt x="102" y="384"/>
                      </a:cubicBezTo>
                      <a:cubicBezTo>
                        <a:pt x="1" y="686"/>
                        <a:pt x="152" y="1014"/>
                        <a:pt x="454" y="1115"/>
                      </a:cubicBezTo>
                      <a:cubicBezTo>
                        <a:pt x="517" y="1140"/>
                        <a:pt x="580" y="1153"/>
                        <a:pt x="643" y="1153"/>
                      </a:cubicBezTo>
                      <a:cubicBezTo>
                        <a:pt x="895" y="1153"/>
                        <a:pt x="1110" y="989"/>
                        <a:pt x="1185" y="762"/>
                      </a:cubicBezTo>
                      <a:cubicBezTo>
                        <a:pt x="1286" y="460"/>
                        <a:pt x="1135" y="132"/>
                        <a:pt x="832" y="31"/>
                      </a:cubicBezTo>
                      <a:cubicBezTo>
                        <a:pt x="769" y="10"/>
                        <a:pt x="705" y="0"/>
                        <a:pt x="642" y="0"/>
                      </a:cubicBezTo>
                      <a:close/>
                    </a:path>
                  </a:pathLst>
                </a:custGeom>
                <a:solidFill>
                  <a:srgbClr val="FFD6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6" name="Google Shape;796;p17"/>
                <p:cNvSpPr/>
                <p:nvPr/>
              </p:nvSpPr>
              <p:spPr>
                <a:xfrm>
                  <a:off x="1334075" y="4089025"/>
                  <a:ext cx="32775" cy="28875"/>
                </a:xfrm>
                <a:custGeom>
                  <a:rect b="b" l="l" r="r" t="t"/>
                  <a:pathLst>
                    <a:path extrusionOk="0" h="1155" w="1311">
                      <a:moveTo>
                        <a:pt x="654" y="1"/>
                      </a:moveTo>
                      <a:cubicBezTo>
                        <a:pt x="547" y="1"/>
                        <a:pt x="438" y="31"/>
                        <a:pt x="341" y="96"/>
                      </a:cubicBezTo>
                      <a:cubicBezTo>
                        <a:pt x="76" y="273"/>
                        <a:pt x="0" y="638"/>
                        <a:pt x="189" y="903"/>
                      </a:cubicBezTo>
                      <a:cubicBezTo>
                        <a:pt x="290" y="1054"/>
                        <a:pt x="467" y="1155"/>
                        <a:pt x="668" y="1155"/>
                      </a:cubicBezTo>
                      <a:cubicBezTo>
                        <a:pt x="782" y="1155"/>
                        <a:pt x="883" y="1117"/>
                        <a:pt x="983" y="1054"/>
                      </a:cubicBezTo>
                      <a:cubicBezTo>
                        <a:pt x="1248" y="877"/>
                        <a:pt x="1311" y="525"/>
                        <a:pt x="1135" y="260"/>
                      </a:cubicBezTo>
                      <a:cubicBezTo>
                        <a:pt x="1023" y="92"/>
                        <a:pt x="840" y="1"/>
                        <a:pt x="654" y="1"/>
                      </a:cubicBezTo>
                      <a:close/>
                    </a:path>
                  </a:pathLst>
                </a:custGeom>
                <a:solidFill>
                  <a:srgbClr val="FF99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7" name="Google Shape;797;p17"/>
                <p:cNvSpPr/>
                <p:nvPr/>
              </p:nvSpPr>
              <p:spPr>
                <a:xfrm>
                  <a:off x="448225" y="4061375"/>
                  <a:ext cx="32475" cy="28800"/>
                </a:xfrm>
                <a:custGeom>
                  <a:rect b="b" l="l" r="r" t="t"/>
                  <a:pathLst>
                    <a:path extrusionOk="0" h="1152" w="1299">
                      <a:moveTo>
                        <a:pt x="643" y="0"/>
                      </a:moveTo>
                      <a:cubicBezTo>
                        <a:pt x="470" y="0"/>
                        <a:pt x="300" y="77"/>
                        <a:pt x="190" y="232"/>
                      </a:cubicBezTo>
                      <a:cubicBezTo>
                        <a:pt x="1" y="471"/>
                        <a:pt x="51" y="837"/>
                        <a:pt x="303" y="1026"/>
                      </a:cubicBezTo>
                      <a:cubicBezTo>
                        <a:pt x="404" y="1114"/>
                        <a:pt x="530" y="1152"/>
                        <a:pt x="656" y="1152"/>
                      </a:cubicBezTo>
                      <a:cubicBezTo>
                        <a:pt x="832" y="1152"/>
                        <a:pt x="996" y="1063"/>
                        <a:pt x="1110" y="925"/>
                      </a:cubicBezTo>
                      <a:cubicBezTo>
                        <a:pt x="1299" y="673"/>
                        <a:pt x="1248" y="307"/>
                        <a:pt x="996" y="118"/>
                      </a:cubicBezTo>
                      <a:cubicBezTo>
                        <a:pt x="891" y="40"/>
                        <a:pt x="767" y="0"/>
                        <a:pt x="643" y="0"/>
                      </a:cubicBezTo>
                      <a:close/>
                    </a:path>
                  </a:pathLst>
                </a:custGeom>
                <a:solidFill>
                  <a:srgbClr val="FFD6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8" name="Google Shape;798;p17"/>
                <p:cNvSpPr/>
                <p:nvPr/>
              </p:nvSpPr>
              <p:spPr>
                <a:xfrm>
                  <a:off x="1217525" y="3962800"/>
                  <a:ext cx="32475" cy="28775"/>
                </a:xfrm>
                <a:custGeom>
                  <a:rect b="b" l="l" r="r" t="t"/>
                  <a:pathLst>
                    <a:path extrusionOk="0" h="1151" w="1299">
                      <a:moveTo>
                        <a:pt x="642" y="1"/>
                      </a:moveTo>
                      <a:cubicBezTo>
                        <a:pt x="474" y="1"/>
                        <a:pt x="309" y="75"/>
                        <a:pt x="202" y="218"/>
                      </a:cubicBezTo>
                      <a:cubicBezTo>
                        <a:pt x="0" y="470"/>
                        <a:pt x="51" y="836"/>
                        <a:pt x="290" y="1037"/>
                      </a:cubicBezTo>
                      <a:cubicBezTo>
                        <a:pt x="391" y="1113"/>
                        <a:pt x="517" y="1151"/>
                        <a:pt x="655" y="1151"/>
                      </a:cubicBezTo>
                      <a:cubicBezTo>
                        <a:pt x="832" y="1151"/>
                        <a:pt x="996" y="1075"/>
                        <a:pt x="1109" y="936"/>
                      </a:cubicBezTo>
                      <a:cubicBezTo>
                        <a:pt x="1298" y="684"/>
                        <a:pt x="1260" y="319"/>
                        <a:pt x="1008" y="130"/>
                      </a:cubicBezTo>
                      <a:cubicBezTo>
                        <a:pt x="900" y="43"/>
                        <a:pt x="770" y="1"/>
                        <a:pt x="642" y="1"/>
                      </a:cubicBezTo>
                      <a:close/>
                    </a:path>
                  </a:pathLst>
                </a:custGeom>
                <a:solidFill>
                  <a:srgbClr val="FF99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9" name="Google Shape;799;p17"/>
                <p:cNvSpPr/>
                <p:nvPr/>
              </p:nvSpPr>
              <p:spPr>
                <a:xfrm>
                  <a:off x="572350" y="3942525"/>
                  <a:ext cx="33100" cy="28900"/>
                </a:xfrm>
                <a:custGeom>
                  <a:rect b="b" l="l" r="r" t="t"/>
                  <a:pathLst>
                    <a:path extrusionOk="0" h="1156" w="1324">
                      <a:moveTo>
                        <a:pt x="679" y="0"/>
                      </a:moveTo>
                      <a:cubicBezTo>
                        <a:pt x="563" y="0"/>
                        <a:pt x="444" y="36"/>
                        <a:pt x="341" y="109"/>
                      </a:cubicBezTo>
                      <a:cubicBezTo>
                        <a:pt x="76" y="286"/>
                        <a:pt x="1" y="639"/>
                        <a:pt x="190" y="903"/>
                      </a:cubicBezTo>
                      <a:cubicBezTo>
                        <a:pt x="303" y="1067"/>
                        <a:pt x="479" y="1155"/>
                        <a:pt x="668" y="1155"/>
                      </a:cubicBezTo>
                      <a:cubicBezTo>
                        <a:pt x="782" y="1155"/>
                        <a:pt x="895" y="1117"/>
                        <a:pt x="996" y="1054"/>
                      </a:cubicBezTo>
                      <a:cubicBezTo>
                        <a:pt x="1261" y="878"/>
                        <a:pt x="1324" y="513"/>
                        <a:pt x="1147" y="248"/>
                      </a:cubicBezTo>
                      <a:cubicBezTo>
                        <a:pt x="1040" y="87"/>
                        <a:pt x="862" y="0"/>
                        <a:pt x="679" y="0"/>
                      </a:cubicBezTo>
                      <a:close/>
                    </a:path>
                  </a:pathLst>
                </a:custGeom>
                <a:solidFill>
                  <a:srgbClr val="FFD6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0" name="Google Shape;800;p17"/>
                <p:cNvSpPr/>
                <p:nvPr/>
              </p:nvSpPr>
              <p:spPr>
                <a:xfrm>
                  <a:off x="1067250" y="3879100"/>
                  <a:ext cx="32475" cy="28675"/>
                </a:xfrm>
                <a:custGeom>
                  <a:rect b="b" l="l" r="r" t="t"/>
                  <a:pathLst>
                    <a:path extrusionOk="0" h="1147" w="1299">
                      <a:moveTo>
                        <a:pt x="646" y="0"/>
                      </a:moveTo>
                      <a:cubicBezTo>
                        <a:pt x="418" y="0"/>
                        <a:pt x="202" y="144"/>
                        <a:pt x="114" y="378"/>
                      </a:cubicBezTo>
                      <a:cubicBezTo>
                        <a:pt x="1" y="681"/>
                        <a:pt x="152" y="1008"/>
                        <a:pt x="454" y="1122"/>
                      </a:cubicBezTo>
                      <a:cubicBezTo>
                        <a:pt x="517" y="1134"/>
                        <a:pt x="580" y="1147"/>
                        <a:pt x="656" y="1147"/>
                      </a:cubicBezTo>
                      <a:cubicBezTo>
                        <a:pt x="895" y="1147"/>
                        <a:pt x="1109" y="996"/>
                        <a:pt x="1198" y="769"/>
                      </a:cubicBezTo>
                      <a:cubicBezTo>
                        <a:pt x="1298" y="479"/>
                        <a:pt x="1147" y="139"/>
                        <a:pt x="845" y="38"/>
                      </a:cubicBezTo>
                      <a:cubicBezTo>
                        <a:pt x="780" y="12"/>
                        <a:pt x="712" y="0"/>
                        <a:pt x="646" y="0"/>
                      </a:cubicBezTo>
                      <a:close/>
                    </a:path>
                  </a:pathLst>
                </a:custGeom>
                <a:solidFill>
                  <a:srgbClr val="FF99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1" name="Google Shape;801;p17"/>
                <p:cNvSpPr/>
                <p:nvPr/>
              </p:nvSpPr>
              <p:spPr>
                <a:xfrm>
                  <a:off x="727975" y="3868450"/>
                  <a:ext cx="32150" cy="28625"/>
                </a:xfrm>
                <a:custGeom>
                  <a:rect b="b" l="l" r="r" t="t"/>
                  <a:pathLst>
                    <a:path extrusionOk="0" h="1145" w="1286">
                      <a:moveTo>
                        <a:pt x="650" y="0"/>
                      </a:moveTo>
                      <a:cubicBezTo>
                        <a:pt x="598" y="0"/>
                        <a:pt x="545" y="7"/>
                        <a:pt x="492" y="23"/>
                      </a:cubicBezTo>
                      <a:cubicBezTo>
                        <a:pt x="177" y="111"/>
                        <a:pt x="0" y="426"/>
                        <a:pt x="101" y="741"/>
                      </a:cubicBezTo>
                      <a:cubicBezTo>
                        <a:pt x="162" y="972"/>
                        <a:pt x="376" y="1145"/>
                        <a:pt x="629" y="1145"/>
                      </a:cubicBezTo>
                      <a:cubicBezTo>
                        <a:pt x="638" y="1145"/>
                        <a:pt x="647" y="1145"/>
                        <a:pt x="656" y="1144"/>
                      </a:cubicBezTo>
                      <a:cubicBezTo>
                        <a:pt x="706" y="1144"/>
                        <a:pt x="756" y="1144"/>
                        <a:pt x="807" y="1132"/>
                      </a:cubicBezTo>
                      <a:cubicBezTo>
                        <a:pt x="1122" y="1044"/>
                        <a:pt x="1286" y="716"/>
                        <a:pt x="1197" y="414"/>
                      </a:cubicBezTo>
                      <a:cubicBezTo>
                        <a:pt x="1125" y="164"/>
                        <a:pt x="897" y="0"/>
                        <a:pt x="650" y="0"/>
                      </a:cubicBezTo>
                      <a:close/>
                    </a:path>
                  </a:pathLst>
                </a:custGeom>
                <a:solidFill>
                  <a:srgbClr val="FFD6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2" name="Google Shape;802;p17"/>
                <p:cNvSpPr/>
                <p:nvPr/>
              </p:nvSpPr>
              <p:spPr>
                <a:xfrm>
                  <a:off x="899975" y="3846625"/>
                  <a:ext cx="29325" cy="28700"/>
                </a:xfrm>
                <a:custGeom>
                  <a:rect b="b" l="l" r="r" t="t"/>
                  <a:pathLst>
                    <a:path extrusionOk="0" h="1148" w="1173">
                      <a:moveTo>
                        <a:pt x="583" y="1"/>
                      </a:moveTo>
                      <a:cubicBezTo>
                        <a:pt x="278" y="1"/>
                        <a:pt x="25" y="248"/>
                        <a:pt x="13" y="556"/>
                      </a:cubicBezTo>
                      <a:cubicBezTo>
                        <a:pt x="0" y="871"/>
                        <a:pt x="252" y="1148"/>
                        <a:pt x="567" y="1148"/>
                      </a:cubicBezTo>
                      <a:lnTo>
                        <a:pt x="593" y="1148"/>
                      </a:lnTo>
                      <a:cubicBezTo>
                        <a:pt x="895" y="1148"/>
                        <a:pt x="1147" y="908"/>
                        <a:pt x="1160" y="593"/>
                      </a:cubicBezTo>
                      <a:cubicBezTo>
                        <a:pt x="1172" y="278"/>
                        <a:pt x="920" y="14"/>
                        <a:pt x="605" y="1"/>
                      </a:cubicBezTo>
                      <a:cubicBezTo>
                        <a:pt x="598" y="1"/>
                        <a:pt x="590" y="1"/>
                        <a:pt x="583" y="1"/>
                      </a:cubicBezTo>
                      <a:close/>
                    </a:path>
                  </a:pathLst>
                </a:custGeom>
                <a:solidFill>
                  <a:srgbClr val="FF99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3" name="Google Shape;803;p17"/>
                <p:cNvSpPr/>
                <p:nvPr/>
              </p:nvSpPr>
              <p:spPr>
                <a:xfrm>
                  <a:off x="880750" y="5030800"/>
                  <a:ext cx="33750" cy="33750"/>
                </a:xfrm>
                <a:custGeom>
                  <a:rect b="b" l="l" r="r" t="t"/>
                  <a:pathLst>
                    <a:path extrusionOk="0" h="1350" w="1350">
                      <a:moveTo>
                        <a:pt x="681" y="1"/>
                      </a:moveTo>
                      <a:cubicBezTo>
                        <a:pt x="303" y="1"/>
                        <a:pt x="1" y="303"/>
                        <a:pt x="1" y="681"/>
                      </a:cubicBezTo>
                      <a:cubicBezTo>
                        <a:pt x="1" y="1047"/>
                        <a:pt x="303" y="1349"/>
                        <a:pt x="681" y="1349"/>
                      </a:cubicBezTo>
                      <a:cubicBezTo>
                        <a:pt x="688" y="1349"/>
                        <a:pt x="695" y="1350"/>
                        <a:pt x="702" y="1350"/>
                      </a:cubicBezTo>
                      <a:cubicBezTo>
                        <a:pt x="1058" y="1350"/>
                        <a:pt x="1349" y="1040"/>
                        <a:pt x="1349" y="681"/>
                      </a:cubicBezTo>
                      <a:cubicBezTo>
                        <a:pt x="1349" y="303"/>
                        <a:pt x="1047" y="1"/>
                        <a:pt x="681" y="1"/>
                      </a:cubicBezTo>
                      <a:close/>
                    </a:path>
                  </a:pathLst>
                </a:custGeom>
                <a:solidFill>
                  <a:srgbClr val="00CF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4" name="Google Shape;804;p17"/>
                <p:cNvSpPr/>
                <p:nvPr/>
              </p:nvSpPr>
              <p:spPr>
                <a:xfrm>
                  <a:off x="1040800" y="5010050"/>
                  <a:ext cx="37500" cy="34025"/>
                </a:xfrm>
                <a:custGeom>
                  <a:rect b="b" l="l" r="r" t="t"/>
                  <a:pathLst>
                    <a:path extrusionOk="0" h="1361" w="1500">
                      <a:moveTo>
                        <a:pt x="755" y="0"/>
                      </a:moveTo>
                      <a:cubicBezTo>
                        <a:pt x="698" y="0"/>
                        <a:pt x="639" y="8"/>
                        <a:pt x="580" y="24"/>
                      </a:cubicBezTo>
                      <a:cubicBezTo>
                        <a:pt x="214" y="125"/>
                        <a:pt x="0" y="491"/>
                        <a:pt x="88" y="856"/>
                      </a:cubicBezTo>
                      <a:cubicBezTo>
                        <a:pt x="176" y="1159"/>
                        <a:pt x="441" y="1360"/>
                        <a:pt x="756" y="1360"/>
                      </a:cubicBezTo>
                      <a:cubicBezTo>
                        <a:pt x="806" y="1360"/>
                        <a:pt x="869" y="1360"/>
                        <a:pt x="920" y="1335"/>
                      </a:cubicBezTo>
                      <a:cubicBezTo>
                        <a:pt x="1285" y="1247"/>
                        <a:pt x="1500" y="869"/>
                        <a:pt x="1411" y="516"/>
                      </a:cubicBezTo>
                      <a:cubicBezTo>
                        <a:pt x="1327" y="209"/>
                        <a:pt x="1056" y="0"/>
                        <a:pt x="755" y="0"/>
                      </a:cubicBezTo>
                      <a:close/>
                    </a:path>
                  </a:pathLst>
                </a:custGeom>
                <a:solidFill>
                  <a:srgbClr val="00CF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5" name="Google Shape;805;p17"/>
                <p:cNvSpPr/>
                <p:nvPr/>
              </p:nvSpPr>
              <p:spPr>
                <a:xfrm>
                  <a:off x="677875" y="4998800"/>
                  <a:ext cx="38475" cy="34250"/>
                </a:xfrm>
                <a:custGeom>
                  <a:rect b="b" l="l" r="r" t="t"/>
                  <a:pathLst>
                    <a:path extrusionOk="0" h="1370" w="1539">
                      <a:moveTo>
                        <a:pt x="774" y="1"/>
                      </a:moveTo>
                      <a:cubicBezTo>
                        <a:pt x="488" y="1"/>
                        <a:pt x="218" y="178"/>
                        <a:pt x="127" y="462"/>
                      </a:cubicBezTo>
                      <a:cubicBezTo>
                        <a:pt x="1" y="827"/>
                        <a:pt x="202" y="1205"/>
                        <a:pt x="555" y="1331"/>
                      </a:cubicBezTo>
                      <a:cubicBezTo>
                        <a:pt x="631" y="1344"/>
                        <a:pt x="694" y="1356"/>
                        <a:pt x="769" y="1369"/>
                      </a:cubicBezTo>
                      <a:cubicBezTo>
                        <a:pt x="1072" y="1369"/>
                        <a:pt x="1324" y="1167"/>
                        <a:pt x="1412" y="890"/>
                      </a:cubicBezTo>
                      <a:cubicBezTo>
                        <a:pt x="1538" y="537"/>
                        <a:pt x="1337" y="147"/>
                        <a:pt x="984" y="33"/>
                      </a:cubicBezTo>
                      <a:cubicBezTo>
                        <a:pt x="914" y="11"/>
                        <a:pt x="844" y="1"/>
                        <a:pt x="774" y="1"/>
                      </a:cubicBezTo>
                      <a:close/>
                    </a:path>
                  </a:pathLst>
                </a:custGeom>
                <a:solidFill>
                  <a:srgbClr val="00CF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6" name="Google Shape;806;p17"/>
                <p:cNvSpPr/>
                <p:nvPr/>
              </p:nvSpPr>
              <p:spPr>
                <a:xfrm>
                  <a:off x="1226025" y="4928250"/>
                  <a:ext cx="38775" cy="34225"/>
                </a:xfrm>
                <a:custGeom>
                  <a:rect b="b" l="l" r="r" t="t"/>
                  <a:pathLst>
                    <a:path extrusionOk="0" h="1369" w="1551">
                      <a:moveTo>
                        <a:pt x="774" y="0"/>
                      </a:moveTo>
                      <a:cubicBezTo>
                        <a:pt x="647" y="0"/>
                        <a:pt x="518" y="35"/>
                        <a:pt x="404" y="108"/>
                      </a:cubicBezTo>
                      <a:cubicBezTo>
                        <a:pt x="89" y="310"/>
                        <a:pt x="0" y="738"/>
                        <a:pt x="202" y="1053"/>
                      </a:cubicBezTo>
                      <a:cubicBezTo>
                        <a:pt x="328" y="1242"/>
                        <a:pt x="542" y="1368"/>
                        <a:pt x="782" y="1368"/>
                      </a:cubicBezTo>
                      <a:cubicBezTo>
                        <a:pt x="908" y="1356"/>
                        <a:pt x="1034" y="1331"/>
                        <a:pt x="1147" y="1255"/>
                      </a:cubicBezTo>
                      <a:cubicBezTo>
                        <a:pt x="1462" y="1053"/>
                        <a:pt x="1550" y="625"/>
                        <a:pt x="1349" y="310"/>
                      </a:cubicBezTo>
                      <a:cubicBezTo>
                        <a:pt x="1220" y="109"/>
                        <a:pt x="999" y="0"/>
                        <a:pt x="774" y="0"/>
                      </a:cubicBezTo>
                      <a:close/>
                    </a:path>
                  </a:pathLst>
                </a:custGeom>
                <a:solidFill>
                  <a:srgbClr val="00CF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7" name="Google Shape;807;p17"/>
                <p:cNvSpPr/>
                <p:nvPr/>
              </p:nvSpPr>
              <p:spPr>
                <a:xfrm>
                  <a:off x="497700" y="4905725"/>
                  <a:ext cx="38125" cy="33750"/>
                </a:xfrm>
                <a:custGeom>
                  <a:rect b="b" l="l" r="r" t="t"/>
                  <a:pathLst>
                    <a:path extrusionOk="0" h="1350" w="1525">
                      <a:moveTo>
                        <a:pt x="764" y="1"/>
                      </a:moveTo>
                      <a:cubicBezTo>
                        <a:pt x="557" y="1"/>
                        <a:pt x="351" y="96"/>
                        <a:pt x="214" y="279"/>
                      </a:cubicBezTo>
                      <a:cubicBezTo>
                        <a:pt x="0" y="568"/>
                        <a:pt x="63" y="997"/>
                        <a:pt x="366" y="1224"/>
                      </a:cubicBezTo>
                      <a:cubicBezTo>
                        <a:pt x="479" y="1299"/>
                        <a:pt x="618" y="1350"/>
                        <a:pt x="756" y="1350"/>
                      </a:cubicBezTo>
                      <a:cubicBezTo>
                        <a:pt x="970" y="1350"/>
                        <a:pt x="1172" y="1249"/>
                        <a:pt x="1311" y="1072"/>
                      </a:cubicBezTo>
                      <a:cubicBezTo>
                        <a:pt x="1525" y="770"/>
                        <a:pt x="1462" y="354"/>
                        <a:pt x="1159" y="127"/>
                      </a:cubicBezTo>
                      <a:cubicBezTo>
                        <a:pt x="1039" y="42"/>
                        <a:pt x="901" y="1"/>
                        <a:pt x="764" y="1"/>
                      </a:cubicBezTo>
                      <a:close/>
                    </a:path>
                  </a:pathLst>
                </a:custGeom>
                <a:solidFill>
                  <a:srgbClr val="00CF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8" name="Google Shape;808;p17"/>
                <p:cNvSpPr/>
                <p:nvPr/>
              </p:nvSpPr>
              <p:spPr>
                <a:xfrm>
                  <a:off x="1377225" y="4792825"/>
                  <a:ext cx="38475" cy="33875"/>
                </a:xfrm>
                <a:custGeom>
                  <a:rect b="b" l="l" r="r" t="t"/>
                  <a:pathLst>
                    <a:path extrusionOk="0" h="1355" w="1539">
                      <a:moveTo>
                        <a:pt x="762" y="0"/>
                      </a:moveTo>
                      <a:cubicBezTo>
                        <a:pt x="567" y="0"/>
                        <a:pt x="374" y="84"/>
                        <a:pt x="240" y="246"/>
                      </a:cubicBezTo>
                      <a:cubicBezTo>
                        <a:pt x="1" y="535"/>
                        <a:pt x="51" y="964"/>
                        <a:pt x="341" y="1203"/>
                      </a:cubicBezTo>
                      <a:cubicBezTo>
                        <a:pt x="467" y="1304"/>
                        <a:pt x="618" y="1355"/>
                        <a:pt x="769" y="1355"/>
                      </a:cubicBezTo>
                      <a:cubicBezTo>
                        <a:pt x="971" y="1355"/>
                        <a:pt x="1173" y="1266"/>
                        <a:pt x="1299" y="1115"/>
                      </a:cubicBezTo>
                      <a:cubicBezTo>
                        <a:pt x="1538" y="813"/>
                        <a:pt x="1488" y="384"/>
                        <a:pt x="1198" y="157"/>
                      </a:cubicBezTo>
                      <a:cubicBezTo>
                        <a:pt x="1070" y="52"/>
                        <a:pt x="916" y="0"/>
                        <a:pt x="762" y="0"/>
                      </a:cubicBezTo>
                      <a:close/>
                    </a:path>
                  </a:pathLst>
                </a:custGeom>
                <a:solidFill>
                  <a:srgbClr val="00CF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9" name="Google Shape;809;p17"/>
                <p:cNvSpPr/>
                <p:nvPr/>
              </p:nvSpPr>
              <p:spPr>
                <a:xfrm>
                  <a:off x="355300" y="4760850"/>
                  <a:ext cx="38150" cy="34025"/>
                </a:xfrm>
                <a:custGeom>
                  <a:rect b="b" l="l" r="r" t="t"/>
                  <a:pathLst>
                    <a:path extrusionOk="0" h="1361" w="1526">
                      <a:moveTo>
                        <a:pt x="761" y="0"/>
                      </a:moveTo>
                      <a:cubicBezTo>
                        <a:pt x="623" y="0"/>
                        <a:pt x="485" y="42"/>
                        <a:pt x="366" y="126"/>
                      </a:cubicBezTo>
                      <a:cubicBezTo>
                        <a:pt x="64" y="353"/>
                        <a:pt x="1" y="769"/>
                        <a:pt x="215" y="1071"/>
                      </a:cubicBezTo>
                      <a:cubicBezTo>
                        <a:pt x="341" y="1247"/>
                        <a:pt x="542" y="1361"/>
                        <a:pt x="757" y="1361"/>
                      </a:cubicBezTo>
                      <a:cubicBezTo>
                        <a:pt x="908" y="1361"/>
                        <a:pt x="1034" y="1310"/>
                        <a:pt x="1160" y="1235"/>
                      </a:cubicBezTo>
                      <a:cubicBezTo>
                        <a:pt x="1462" y="1008"/>
                        <a:pt x="1525" y="592"/>
                        <a:pt x="1311" y="290"/>
                      </a:cubicBezTo>
                      <a:cubicBezTo>
                        <a:pt x="1181" y="99"/>
                        <a:pt x="972" y="0"/>
                        <a:pt x="761" y="0"/>
                      </a:cubicBezTo>
                      <a:close/>
                    </a:path>
                  </a:pathLst>
                </a:custGeom>
                <a:solidFill>
                  <a:srgbClr val="FFD6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0" name="Google Shape;810;p17"/>
                <p:cNvSpPr/>
                <p:nvPr/>
              </p:nvSpPr>
              <p:spPr>
                <a:xfrm>
                  <a:off x="1478975" y="4616950"/>
                  <a:ext cx="38475" cy="34275"/>
                </a:xfrm>
                <a:custGeom>
                  <a:rect b="b" l="l" r="r" t="t"/>
                  <a:pathLst>
                    <a:path extrusionOk="0" h="1371" w="1539">
                      <a:moveTo>
                        <a:pt x="761" y="0"/>
                      </a:moveTo>
                      <a:cubicBezTo>
                        <a:pt x="489" y="0"/>
                        <a:pt x="233" y="167"/>
                        <a:pt x="127" y="438"/>
                      </a:cubicBezTo>
                      <a:cubicBezTo>
                        <a:pt x="1" y="791"/>
                        <a:pt x="177" y="1182"/>
                        <a:pt x="517" y="1320"/>
                      </a:cubicBezTo>
                      <a:cubicBezTo>
                        <a:pt x="606" y="1346"/>
                        <a:pt x="681" y="1371"/>
                        <a:pt x="769" y="1371"/>
                      </a:cubicBezTo>
                      <a:cubicBezTo>
                        <a:pt x="1047" y="1358"/>
                        <a:pt x="1299" y="1194"/>
                        <a:pt x="1400" y="930"/>
                      </a:cubicBezTo>
                      <a:cubicBezTo>
                        <a:pt x="1538" y="577"/>
                        <a:pt x="1362" y="186"/>
                        <a:pt x="1009" y="48"/>
                      </a:cubicBezTo>
                      <a:cubicBezTo>
                        <a:pt x="927" y="16"/>
                        <a:pt x="843" y="0"/>
                        <a:pt x="761" y="0"/>
                      </a:cubicBezTo>
                      <a:close/>
                    </a:path>
                  </a:pathLst>
                </a:custGeom>
                <a:solidFill>
                  <a:srgbClr val="00CF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1" name="Google Shape;811;p17"/>
                <p:cNvSpPr/>
                <p:nvPr/>
              </p:nvSpPr>
              <p:spPr>
                <a:xfrm>
                  <a:off x="264900" y="4578900"/>
                  <a:ext cx="38125" cy="34225"/>
                </a:xfrm>
                <a:custGeom>
                  <a:rect b="b" l="l" r="r" t="t"/>
                  <a:pathLst>
                    <a:path extrusionOk="0" h="1369" w="1525">
                      <a:moveTo>
                        <a:pt x="761" y="1"/>
                      </a:moveTo>
                      <a:cubicBezTo>
                        <a:pt x="693" y="1"/>
                        <a:pt x="623" y="11"/>
                        <a:pt x="555" y="32"/>
                      </a:cubicBezTo>
                      <a:cubicBezTo>
                        <a:pt x="202" y="146"/>
                        <a:pt x="0" y="524"/>
                        <a:pt x="113" y="889"/>
                      </a:cubicBezTo>
                      <a:cubicBezTo>
                        <a:pt x="202" y="1167"/>
                        <a:pt x="466" y="1368"/>
                        <a:pt x="756" y="1368"/>
                      </a:cubicBezTo>
                      <a:cubicBezTo>
                        <a:pt x="832" y="1368"/>
                        <a:pt x="895" y="1356"/>
                        <a:pt x="958" y="1330"/>
                      </a:cubicBezTo>
                      <a:cubicBezTo>
                        <a:pt x="1323" y="1217"/>
                        <a:pt x="1525" y="839"/>
                        <a:pt x="1411" y="486"/>
                      </a:cubicBezTo>
                      <a:cubicBezTo>
                        <a:pt x="1319" y="190"/>
                        <a:pt x="1053" y="1"/>
                        <a:pt x="761" y="1"/>
                      </a:cubicBezTo>
                      <a:close/>
                    </a:path>
                  </a:pathLst>
                </a:custGeom>
                <a:solidFill>
                  <a:srgbClr val="FFD6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2" name="Google Shape;812;p17"/>
                <p:cNvSpPr/>
                <p:nvPr/>
              </p:nvSpPr>
              <p:spPr>
                <a:xfrm>
                  <a:off x="1522150" y="4418375"/>
                  <a:ext cx="34975" cy="34075"/>
                </a:xfrm>
                <a:custGeom>
                  <a:rect b="b" l="l" r="r" t="t"/>
                  <a:pathLst>
                    <a:path extrusionOk="0" h="1363" w="1399">
                      <a:moveTo>
                        <a:pt x="685" y="0"/>
                      </a:moveTo>
                      <a:cubicBezTo>
                        <a:pt x="328" y="0"/>
                        <a:pt x="37" y="282"/>
                        <a:pt x="25" y="644"/>
                      </a:cubicBezTo>
                      <a:cubicBezTo>
                        <a:pt x="0" y="1022"/>
                        <a:pt x="290" y="1337"/>
                        <a:pt x="668" y="1350"/>
                      </a:cubicBezTo>
                      <a:cubicBezTo>
                        <a:pt x="681" y="1363"/>
                        <a:pt x="693" y="1363"/>
                        <a:pt x="693" y="1363"/>
                      </a:cubicBezTo>
                      <a:cubicBezTo>
                        <a:pt x="1059" y="1363"/>
                        <a:pt x="1361" y="1073"/>
                        <a:pt x="1374" y="707"/>
                      </a:cubicBezTo>
                      <a:cubicBezTo>
                        <a:pt x="1399" y="329"/>
                        <a:pt x="1109" y="14"/>
                        <a:pt x="731" y="2"/>
                      </a:cubicBezTo>
                      <a:cubicBezTo>
                        <a:pt x="716" y="1"/>
                        <a:pt x="700" y="0"/>
                        <a:pt x="685" y="0"/>
                      </a:cubicBezTo>
                      <a:close/>
                    </a:path>
                  </a:pathLst>
                </a:custGeom>
                <a:solidFill>
                  <a:srgbClr val="00CF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3" name="Google Shape;813;p17"/>
                <p:cNvSpPr/>
                <p:nvPr/>
              </p:nvSpPr>
              <p:spPr>
                <a:xfrm>
                  <a:off x="238125" y="4378075"/>
                  <a:ext cx="34025" cy="34050"/>
                </a:xfrm>
                <a:custGeom>
                  <a:rect b="b" l="l" r="r" t="t"/>
                  <a:pathLst>
                    <a:path extrusionOk="0" h="1362" w="1361">
                      <a:moveTo>
                        <a:pt x="693" y="1"/>
                      </a:moveTo>
                      <a:cubicBezTo>
                        <a:pt x="315" y="1"/>
                        <a:pt x="0" y="291"/>
                        <a:pt x="0" y="669"/>
                      </a:cubicBezTo>
                      <a:cubicBezTo>
                        <a:pt x="0" y="1047"/>
                        <a:pt x="290" y="1349"/>
                        <a:pt x="668" y="1362"/>
                      </a:cubicBezTo>
                      <a:lnTo>
                        <a:pt x="680" y="1362"/>
                      </a:lnTo>
                      <a:cubicBezTo>
                        <a:pt x="1046" y="1362"/>
                        <a:pt x="1348" y="1059"/>
                        <a:pt x="1361" y="694"/>
                      </a:cubicBezTo>
                      <a:cubicBezTo>
                        <a:pt x="1361" y="316"/>
                        <a:pt x="1058" y="1"/>
                        <a:pt x="693" y="1"/>
                      </a:cubicBezTo>
                      <a:close/>
                    </a:path>
                  </a:pathLst>
                </a:custGeom>
                <a:solidFill>
                  <a:srgbClr val="FFD6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4" name="Google Shape;814;p17"/>
                <p:cNvSpPr/>
                <p:nvPr/>
              </p:nvSpPr>
              <p:spPr>
                <a:xfrm>
                  <a:off x="1498200" y="4216475"/>
                  <a:ext cx="37825" cy="34375"/>
                </a:xfrm>
                <a:custGeom>
                  <a:rect b="b" l="l" r="r" t="t"/>
                  <a:pathLst>
                    <a:path extrusionOk="0" h="1375" w="1513">
                      <a:moveTo>
                        <a:pt x="751" y="1"/>
                      </a:moveTo>
                      <a:cubicBezTo>
                        <a:pt x="690" y="1"/>
                        <a:pt x="629" y="9"/>
                        <a:pt x="568" y="26"/>
                      </a:cubicBezTo>
                      <a:cubicBezTo>
                        <a:pt x="215" y="127"/>
                        <a:pt x="0" y="505"/>
                        <a:pt x="101" y="870"/>
                      </a:cubicBezTo>
                      <a:cubicBezTo>
                        <a:pt x="177" y="1160"/>
                        <a:pt x="442" y="1362"/>
                        <a:pt x="757" y="1374"/>
                      </a:cubicBezTo>
                      <a:cubicBezTo>
                        <a:pt x="807" y="1362"/>
                        <a:pt x="870" y="1362"/>
                        <a:pt x="933" y="1349"/>
                      </a:cubicBezTo>
                      <a:cubicBezTo>
                        <a:pt x="1298" y="1236"/>
                        <a:pt x="1513" y="870"/>
                        <a:pt x="1412" y="505"/>
                      </a:cubicBezTo>
                      <a:cubicBezTo>
                        <a:pt x="1328" y="200"/>
                        <a:pt x="1052" y="1"/>
                        <a:pt x="751" y="1"/>
                      </a:cubicBezTo>
                      <a:close/>
                    </a:path>
                  </a:pathLst>
                </a:custGeom>
                <a:solidFill>
                  <a:srgbClr val="00CF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5" name="Google Shape;815;p17"/>
                <p:cNvSpPr/>
                <p:nvPr/>
              </p:nvSpPr>
              <p:spPr>
                <a:xfrm>
                  <a:off x="271200" y="4178025"/>
                  <a:ext cx="38125" cy="34075"/>
                </a:xfrm>
                <a:custGeom>
                  <a:rect b="b" l="l" r="r" t="t"/>
                  <a:pathLst>
                    <a:path extrusionOk="0" h="1363" w="1525">
                      <a:moveTo>
                        <a:pt x="758" y="0"/>
                      </a:moveTo>
                      <a:cubicBezTo>
                        <a:pt x="478" y="0"/>
                        <a:pt x="216" y="176"/>
                        <a:pt x="126" y="455"/>
                      </a:cubicBezTo>
                      <a:cubicBezTo>
                        <a:pt x="0" y="808"/>
                        <a:pt x="189" y="1198"/>
                        <a:pt x="542" y="1324"/>
                      </a:cubicBezTo>
                      <a:cubicBezTo>
                        <a:pt x="605" y="1350"/>
                        <a:pt x="681" y="1362"/>
                        <a:pt x="769" y="1362"/>
                      </a:cubicBezTo>
                      <a:cubicBezTo>
                        <a:pt x="1059" y="1362"/>
                        <a:pt x="1311" y="1173"/>
                        <a:pt x="1411" y="909"/>
                      </a:cubicBezTo>
                      <a:cubicBezTo>
                        <a:pt x="1525" y="543"/>
                        <a:pt x="1336" y="165"/>
                        <a:pt x="983" y="39"/>
                      </a:cubicBezTo>
                      <a:cubicBezTo>
                        <a:pt x="909" y="13"/>
                        <a:pt x="833" y="0"/>
                        <a:pt x="758" y="0"/>
                      </a:cubicBezTo>
                      <a:close/>
                    </a:path>
                  </a:pathLst>
                </a:custGeom>
                <a:solidFill>
                  <a:srgbClr val="FFD6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6" name="Google Shape;816;p17"/>
                <p:cNvSpPr/>
                <p:nvPr/>
              </p:nvSpPr>
              <p:spPr>
                <a:xfrm>
                  <a:off x="1412825" y="4031775"/>
                  <a:ext cx="39100" cy="34150"/>
                </a:xfrm>
                <a:custGeom>
                  <a:rect b="b" l="l" r="r" t="t"/>
                  <a:pathLst>
                    <a:path extrusionOk="0" h="1366" w="1564">
                      <a:moveTo>
                        <a:pt x="784" y="1"/>
                      </a:moveTo>
                      <a:cubicBezTo>
                        <a:pt x="654" y="1"/>
                        <a:pt x="521" y="38"/>
                        <a:pt x="404" y="118"/>
                      </a:cubicBezTo>
                      <a:cubicBezTo>
                        <a:pt x="89" y="332"/>
                        <a:pt x="1" y="761"/>
                        <a:pt x="215" y="1063"/>
                      </a:cubicBezTo>
                      <a:cubicBezTo>
                        <a:pt x="341" y="1252"/>
                        <a:pt x="555" y="1365"/>
                        <a:pt x="782" y="1365"/>
                      </a:cubicBezTo>
                      <a:cubicBezTo>
                        <a:pt x="921" y="1365"/>
                        <a:pt x="1047" y="1328"/>
                        <a:pt x="1160" y="1252"/>
                      </a:cubicBezTo>
                      <a:cubicBezTo>
                        <a:pt x="1475" y="1050"/>
                        <a:pt x="1563" y="622"/>
                        <a:pt x="1349" y="307"/>
                      </a:cubicBezTo>
                      <a:cubicBezTo>
                        <a:pt x="1222" y="109"/>
                        <a:pt x="1006" y="1"/>
                        <a:pt x="784" y="1"/>
                      </a:cubicBezTo>
                      <a:close/>
                    </a:path>
                  </a:pathLst>
                </a:custGeom>
                <a:solidFill>
                  <a:srgbClr val="00CF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7" name="Google Shape;817;p17"/>
                <p:cNvSpPr/>
                <p:nvPr/>
              </p:nvSpPr>
              <p:spPr>
                <a:xfrm>
                  <a:off x="367275" y="3999475"/>
                  <a:ext cx="37825" cy="33675"/>
                </a:xfrm>
                <a:custGeom>
                  <a:rect b="b" l="l" r="r" t="t"/>
                  <a:pathLst>
                    <a:path extrusionOk="0" h="1347" w="1513">
                      <a:moveTo>
                        <a:pt x="764" y="0"/>
                      </a:moveTo>
                      <a:cubicBezTo>
                        <a:pt x="561" y="0"/>
                        <a:pt x="361" y="92"/>
                        <a:pt x="227" y="263"/>
                      </a:cubicBezTo>
                      <a:cubicBezTo>
                        <a:pt x="0" y="566"/>
                        <a:pt x="51" y="982"/>
                        <a:pt x="353" y="1208"/>
                      </a:cubicBezTo>
                      <a:cubicBezTo>
                        <a:pt x="467" y="1297"/>
                        <a:pt x="605" y="1347"/>
                        <a:pt x="756" y="1347"/>
                      </a:cubicBezTo>
                      <a:cubicBezTo>
                        <a:pt x="971" y="1347"/>
                        <a:pt x="1172" y="1246"/>
                        <a:pt x="1298" y="1082"/>
                      </a:cubicBezTo>
                      <a:cubicBezTo>
                        <a:pt x="1512" y="780"/>
                        <a:pt x="1462" y="364"/>
                        <a:pt x="1172" y="137"/>
                      </a:cubicBezTo>
                      <a:cubicBezTo>
                        <a:pt x="1048" y="44"/>
                        <a:pt x="906" y="0"/>
                        <a:pt x="764" y="0"/>
                      </a:cubicBezTo>
                      <a:close/>
                    </a:path>
                  </a:pathLst>
                </a:custGeom>
                <a:solidFill>
                  <a:srgbClr val="FFD6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8" name="Google Shape;818;p17"/>
                <p:cNvSpPr/>
                <p:nvPr/>
              </p:nvSpPr>
              <p:spPr>
                <a:xfrm>
                  <a:off x="1275475" y="3883100"/>
                  <a:ext cx="38150" cy="33825"/>
                </a:xfrm>
                <a:custGeom>
                  <a:rect b="b" l="l" r="r" t="t"/>
                  <a:pathLst>
                    <a:path extrusionOk="0" h="1353" w="1526">
                      <a:moveTo>
                        <a:pt x="758" y="1"/>
                      </a:moveTo>
                      <a:cubicBezTo>
                        <a:pt x="558" y="1"/>
                        <a:pt x="359" y="88"/>
                        <a:pt x="227" y="256"/>
                      </a:cubicBezTo>
                      <a:cubicBezTo>
                        <a:pt x="1" y="546"/>
                        <a:pt x="51" y="974"/>
                        <a:pt x="341" y="1214"/>
                      </a:cubicBezTo>
                      <a:cubicBezTo>
                        <a:pt x="454" y="1302"/>
                        <a:pt x="606" y="1352"/>
                        <a:pt x="757" y="1352"/>
                      </a:cubicBezTo>
                      <a:cubicBezTo>
                        <a:pt x="958" y="1352"/>
                        <a:pt x="1160" y="1251"/>
                        <a:pt x="1286" y="1088"/>
                      </a:cubicBezTo>
                      <a:cubicBezTo>
                        <a:pt x="1525" y="798"/>
                        <a:pt x="1462" y="369"/>
                        <a:pt x="1173" y="143"/>
                      </a:cubicBezTo>
                      <a:cubicBezTo>
                        <a:pt x="1050" y="47"/>
                        <a:pt x="904" y="1"/>
                        <a:pt x="758" y="1"/>
                      </a:cubicBezTo>
                      <a:close/>
                    </a:path>
                  </a:pathLst>
                </a:custGeom>
                <a:solidFill>
                  <a:srgbClr val="00CF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9" name="Google Shape;819;p17"/>
                <p:cNvSpPr/>
                <p:nvPr/>
              </p:nvSpPr>
              <p:spPr>
                <a:xfrm>
                  <a:off x="513750" y="3859050"/>
                  <a:ext cx="38775" cy="33925"/>
                </a:xfrm>
                <a:custGeom>
                  <a:rect b="b" l="l" r="r" t="t"/>
                  <a:pathLst>
                    <a:path extrusionOk="0" h="1357" w="1551">
                      <a:moveTo>
                        <a:pt x="780" y="0"/>
                      </a:moveTo>
                      <a:cubicBezTo>
                        <a:pt x="647" y="0"/>
                        <a:pt x="512" y="40"/>
                        <a:pt x="391" y="122"/>
                      </a:cubicBezTo>
                      <a:cubicBezTo>
                        <a:pt x="89" y="336"/>
                        <a:pt x="1" y="764"/>
                        <a:pt x="215" y="1067"/>
                      </a:cubicBezTo>
                      <a:cubicBezTo>
                        <a:pt x="341" y="1243"/>
                        <a:pt x="555" y="1357"/>
                        <a:pt x="782" y="1357"/>
                      </a:cubicBezTo>
                      <a:cubicBezTo>
                        <a:pt x="908" y="1357"/>
                        <a:pt x="1047" y="1319"/>
                        <a:pt x="1160" y="1243"/>
                      </a:cubicBezTo>
                      <a:cubicBezTo>
                        <a:pt x="1475" y="1029"/>
                        <a:pt x="1551" y="601"/>
                        <a:pt x="1336" y="298"/>
                      </a:cubicBezTo>
                      <a:cubicBezTo>
                        <a:pt x="1204" y="103"/>
                        <a:pt x="995" y="0"/>
                        <a:pt x="780" y="0"/>
                      </a:cubicBezTo>
                      <a:close/>
                    </a:path>
                  </a:pathLst>
                </a:custGeom>
                <a:solidFill>
                  <a:srgbClr val="FFD6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0" name="Google Shape;820;p17"/>
                <p:cNvSpPr/>
                <p:nvPr/>
              </p:nvSpPr>
              <p:spPr>
                <a:xfrm>
                  <a:off x="1098125" y="3784200"/>
                  <a:ext cx="38150" cy="33800"/>
                </a:xfrm>
                <a:custGeom>
                  <a:rect b="b" l="l" r="r" t="t"/>
                  <a:pathLst>
                    <a:path extrusionOk="0" h="1352" w="1526">
                      <a:moveTo>
                        <a:pt x="763" y="0"/>
                      </a:moveTo>
                      <a:cubicBezTo>
                        <a:pt x="485" y="0"/>
                        <a:pt x="225" y="168"/>
                        <a:pt x="126" y="444"/>
                      </a:cubicBezTo>
                      <a:cubicBezTo>
                        <a:pt x="0" y="797"/>
                        <a:pt x="177" y="1188"/>
                        <a:pt x="530" y="1314"/>
                      </a:cubicBezTo>
                      <a:cubicBezTo>
                        <a:pt x="605" y="1339"/>
                        <a:pt x="681" y="1352"/>
                        <a:pt x="756" y="1352"/>
                      </a:cubicBezTo>
                      <a:cubicBezTo>
                        <a:pt x="1046" y="1352"/>
                        <a:pt x="1298" y="1175"/>
                        <a:pt x="1399" y="911"/>
                      </a:cubicBezTo>
                      <a:cubicBezTo>
                        <a:pt x="1525" y="558"/>
                        <a:pt x="1349" y="167"/>
                        <a:pt x="996" y="41"/>
                      </a:cubicBezTo>
                      <a:cubicBezTo>
                        <a:pt x="919" y="14"/>
                        <a:pt x="840" y="0"/>
                        <a:pt x="763" y="0"/>
                      </a:cubicBezTo>
                      <a:close/>
                    </a:path>
                  </a:pathLst>
                </a:custGeom>
                <a:solidFill>
                  <a:srgbClr val="00CF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1" name="Google Shape;821;p17"/>
                <p:cNvSpPr/>
                <p:nvPr/>
              </p:nvSpPr>
              <p:spPr>
                <a:xfrm>
                  <a:off x="697425" y="3771525"/>
                  <a:ext cx="37825" cy="33875"/>
                </a:xfrm>
                <a:custGeom>
                  <a:rect b="b" l="l" r="r" t="t"/>
                  <a:pathLst>
                    <a:path extrusionOk="0" h="1355" w="1513">
                      <a:moveTo>
                        <a:pt x="767" y="1"/>
                      </a:moveTo>
                      <a:cubicBezTo>
                        <a:pt x="701" y="1"/>
                        <a:pt x="634" y="11"/>
                        <a:pt x="567" y="31"/>
                      </a:cubicBezTo>
                      <a:cubicBezTo>
                        <a:pt x="202" y="132"/>
                        <a:pt x="0" y="510"/>
                        <a:pt x="101" y="876"/>
                      </a:cubicBezTo>
                      <a:cubicBezTo>
                        <a:pt x="189" y="1166"/>
                        <a:pt x="454" y="1355"/>
                        <a:pt x="756" y="1355"/>
                      </a:cubicBezTo>
                      <a:cubicBezTo>
                        <a:pt x="819" y="1355"/>
                        <a:pt x="895" y="1355"/>
                        <a:pt x="958" y="1329"/>
                      </a:cubicBezTo>
                      <a:cubicBezTo>
                        <a:pt x="1311" y="1229"/>
                        <a:pt x="1512" y="850"/>
                        <a:pt x="1411" y="485"/>
                      </a:cubicBezTo>
                      <a:cubicBezTo>
                        <a:pt x="1329" y="197"/>
                        <a:pt x="1061" y="1"/>
                        <a:pt x="767" y="1"/>
                      </a:cubicBezTo>
                      <a:close/>
                    </a:path>
                  </a:pathLst>
                </a:custGeom>
                <a:solidFill>
                  <a:srgbClr val="00CF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2" name="Google Shape;822;p17"/>
                <p:cNvSpPr/>
                <p:nvPr/>
              </p:nvSpPr>
              <p:spPr>
                <a:xfrm>
                  <a:off x="900600" y="3745825"/>
                  <a:ext cx="34375" cy="34050"/>
                </a:xfrm>
                <a:custGeom>
                  <a:rect b="b" l="l" r="r" t="t"/>
                  <a:pathLst>
                    <a:path extrusionOk="0" h="1362" w="1375">
                      <a:moveTo>
                        <a:pt x="683" y="1"/>
                      </a:moveTo>
                      <a:cubicBezTo>
                        <a:pt x="316" y="1"/>
                        <a:pt x="26" y="286"/>
                        <a:pt x="13" y="656"/>
                      </a:cubicBezTo>
                      <a:cubicBezTo>
                        <a:pt x="1" y="1034"/>
                        <a:pt x="290" y="1349"/>
                        <a:pt x="668" y="1362"/>
                      </a:cubicBezTo>
                      <a:lnTo>
                        <a:pt x="681" y="1362"/>
                      </a:lnTo>
                      <a:cubicBezTo>
                        <a:pt x="1059" y="1362"/>
                        <a:pt x="1349" y="1072"/>
                        <a:pt x="1362" y="707"/>
                      </a:cubicBezTo>
                      <a:cubicBezTo>
                        <a:pt x="1374" y="329"/>
                        <a:pt x="1084" y="14"/>
                        <a:pt x="706" y="1"/>
                      </a:cubicBezTo>
                      <a:cubicBezTo>
                        <a:pt x="698" y="1"/>
                        <a:pt x="690" y="1"/>
                        <a:pt x="683" y="1"/>
                      </a:cubicBezTo>
                      <a:close/>
                    </a:path>
                  </a:pathLst>
                </a:custGeom>
                <a:solidFill>
                  <a:srgbClr val="00CF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pic>
          <p:nvPicPr>
            <p:cNvPr descr="About AEMO - YouTube" id="823" name="Google Shape;823;p17"/>
            <p:cNvPicPr preferRelativeResize="0"/>
            <p:nvPr/>
          </p:nvPicPr>
          <p:blipFill rotWithShape="1">
            <a:blip r:embed="rId3">
              <a:alphaModFix/>
            </a:blip>
            <a:srcRect b="27235" l="22157" r="23223" t="40032"/>
            <a:stretch/>
          </p:blipFill>
          <p:spPr>
            <a:xfrm>
              <a:off x="7148140" y="2267476"/>
              <a:ext cx="1805357" cy="608547"/>
            </a:xfrm>
            <a:prstGeom prst="rect">
              <a:avLst/>
            </a:prstGeom>
            <a:noFill/>
            <a:ln>
              <a:noFill/>
            </a:ln>
          </p:spPr>
        </p:pic>
        <p:pic>
          <p:nvPicPr>
            <p:cNvPr descr="Close outline" id="824" name="Google Shape;824;p17"/>
            <p:cNvPicPr preferRelativeResize="0"/>
            <p:nvPr/>
          </p:nvPicPr>
          <p:blipFill rotWithShape="1">
            <a:blip r:embed="rId4">
              <a:alphaModFix/>
            </a:blip>
            <a:srcRect b="0" l="0" r="0" t="0"/>
            <a:stretch/>
          </p:blipFill>
          <p:spPr>
            <a:xfrm>
              <a:off x="6608364" y="2394077"/>
              <a:ext cx="360000" cy="360000"/>
            </a:xfrm>
            <a:prstGeom prst="rect">
              <a:avLst/>
            </a:prstGeom>
            <a:noFill/>
            <a:ln>
              <a:noFill/>
            </a:ln>
          </p:spPr>
        </p:pic>
      </p:gr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8" name="Shape 828"/>
        <p:cNvGrpSpPr/>
        <p:nvPr/>
      </p:nvGrpSpPr>
      <p:grpSpPr>
        <a:xfrm>
          <a:off x="0" y="0"/>
          <a:ext cx="0" cy="0"/>
          <a:chOff x="0" y="0"/>
          <a:chExt cx="0" cy="0"/>
        </a:xfrm>
      </p:grpSpPr>
      <p:sp>
        <p:nvSpPr>
          <p:cNvPr id="829" name="Google Shape;829;p19"/>
          <p:cNvSpPr txBox="1"/>
          <p:nvPr/>
        </p:nvSpPr>
        <p:spPr>
          <a:xfrm>
            <a:off x="2095850" y="822175"/>
            <a:ext cx="4942500" cy="2145600"/>
          </a:xfrm>
          <a:prstGeom prst="rect">
            <a:avLst/>
          </a:prstGeom>
          <a:noFill/>
          <a:ln>
            <a:noFill/>
          </a:ln>
        </p:spPr>
        <p:txBody>
          <a:bodyPr anchorCtr="0" anchor="b" bIns="91425" lIns="91425" spcFirstLastPara="1" rIns="91425" wrap="square" tIns="91425">
            <a:noAutofit/>
          </a:bodyPr>
          <a:lstStyle/>
          <a:p>
            <a:pPr indent="-342900" lvl="0" marL="457200" marR="0" rtl="0" algn="ctr">
              <a:lnSpc>
                <a:spcPct val="100000"/>
              </a:lnSpc>
              <a:spcBef>
                <a:spcPts val="0"/>
              </a:spcBef>
              <a:spcAft>
                <a:spcPts val="0"/>
              </a:spcAft>
              <a:buClr>
                <a:schemeClr val="lt1"/>
              </a:buClr>
              <a:buSzPts val="2800"/>
              <a:buFont typeface="Maven Pro"/>
              <a:buNone/>
            </a:pPr>
            <a:r>
              <a:t/>
            </a:r>
            <a:endParaRPr b="0" i="0" sz="1800" u="none" cap="none" strike="noStrike">
              <a:solidFill>
                <a:schemeClr val="lt1"/>
              </a:solidFill>
              <a:latin typeface="Maven Pro"/>
              <a:ea typeface="Maven Pro"/>
              <a:cs typeface="Maven Pro"/>
              <a:sym typeface="Maven Pro"/>
            </a:endParaRPr>
          </a:p>
          <a:p>
            <a:pPr indent="-342900" lvl="0" marL="457200" marR="0" rtl="0" algn="ctr">
              <a:lnSpc>
                <a:spcPct val="100000"/>
              </a:lnSpc>
              <a:spcBef>
                <a:spcPts val="0"/>
              </a:spcBef>
              <a:spcAft>
                <a:spcPts val="0"/>
              </a:spcAft>
              <a:buClr>
                <a:schemeClr val="lt1"/>
              </a:buClr>
              <a:buSzPts val="2800"/>
              <a:buFont typeface="Maven Pro"/>
              <a:buNone/>
            </a:pPr>
            <a:r>
              <a:t/>
            </a:r>
            <a:endParaRPr b="0" i="0" sz="1800" u="none" cap="none" strike="noStrike">
              <a:solidFill>
                <a:schemeClr val="lt1"/>
              </a:solidFill>
              <a:latin typeface="Maven Pro"/>
              <a:ea typeface="Maven Pro"/>
              <a:cs typeface="Maven Pro"/>
              <a:sym typeface="Maven Pro"/>
            </a:endParaRPr>
          </a:p>
          <a:p>
            <a:pPr indent="-342900" lvl="0" marL="457200" marR="0" rtl="0" algn="ctr">
              <a:lnSpc>
                <a:spcPct val="100000"/>
              </a:lnSpc>
              <a:spcBef>
                <a:spcPts val="0"/>
              </a:spcBef>
              <a:spcAft>
                <a:spcPts val="0"/>
              </a:spcAft>
              <a:buClr>
                <a:schemeClr val="lt1"/>
              </a:buClr>
              <a:buSzPts val="2800"/>
              <a:buFont typeface="Maven Pro"/>
              <a:buNone/>
            </a:pPr>
            <a:r>
              <a:rPr b="0" i="0" lang="en" sz="1800" u="none" cap="none" strike="noStrike">
                <a:solidFill>
                  <a:srgbClr val="FF5516"/>
                </a:solidFill>
                <a:latin typeface="Maven Pro"/>
                <a:ea typeface="Maven Pro"/>
                <a:cs typeface="Maven Pro"/>
                <a:sym typeface="Maven Pro"/>
              </a:rPr>
              <a:t>Want more information?  </a:t>
            </a:r>
            <a:endParaRPr b="0" i="0" sz="1400" u="none" cap="none" strike="noStrike">
              <a:solidFill>
                <a:srgbClr val="000000"/>
              </a:solidFill>
              <a:latin typeface="Arial"/>
              <a:ea typeface="Arial"/>
              <a:cs typeface="Arial"/>
              <a:sym typeface="Arial"/>
            </a:endParaRPr>
          </a:p>
          <a:p>
            <a:pPr indent="-342900" lvl="0" marL="457200" marR="0" rtl="0" algn="ctr">
              <a:lnSpc>
                <a:spcPct val="100000"/>
              </a:lnSpc>
              <a:spcBef>
                <a:spcPts val="0"/>
              </a:spcBef>
              <a:spcAft>
                <a:spcPts val="0"/>
              </a:spcAft>
              <a:buClr>
                <a:schemeClr val="lt1"/>
              </a:buClr>
              <a:buSzPts val="2800"/>
              <a:buFont typeface="Maven Pro"/>
              <a:buNone/>
            </a:pPr>
            <a:r>
              <a:t/>
            </a:r>
            <a:endParaRPr b="0" i="0" sz="1800" u="none" cap="none" strike="noStrike">
              <a:solidFill>
                <a:schemeClr val="lt1"/>
              </a:solidFill>
              <a:latin typeface="Maven Pro"/>
              <a:ea typeface="Maven Pro"/>
              <a:cs typeface="Maven Pro"/>
              <a:sym typeface="Maven Pro"/>
            </a:endParaRPr>
          </a:p>
          <a:p>
            <a:pPr indent="-342900" lvl="0" marL="457200" marR="0" rtl="0" algn="ctr">
              <a:lnSpc>
                <a:spcPct val="100000"/>
              </a:lnSpc>
              <a:spcBef>
                <a:spcPts val="0"/>
              </a:spcBef>
              <a:spcAft>
                <a:spcPts val="0"/>
              </a:spcAft>
              <a:buClr>
                <a:schemeClr val="lt1"/>
              </a:buClr>
              <a:buSzPts val="2800"/>
              <a:buFont typeface="Maven Pro"/>
              <a:buNone/>
            </a:pPr>
            <a:r>
              <a:rPr b="0" i="0" lang="en" sz="1800" u="sng" cap="none" strike="noStrike">
                <a:solidFill>
                  <a:schemeClr val="lt1"/>
                </a:solidFill>
                <a:latin typeface="Maven Pro"/>
                <a:ea typeface="Maven Pro"/>
                <a:cs typeface="Maven Pro"/>
                <a:sym typeface="Maven Pro"/>
                <a:hlinkClick r:id="rId3">
                  <a:extLst>
                    <a:ext uri="{A12FA001-AC4F-418D-AE19-62706E023703}">
                      <ahyp:hlinkClr val="tx"/>
                    </a:ext>
                  </a:extLst>
                </a:hlinkClick>
              </a:rPr>
              <a:t>https://github.com/Jimbobaus/project---What-Watts---Group-A</a:t>
            </a:r>
            <a:endParaRPr sz="1800">
              <a:solidFill>
                <a:schemeClr val="lt1"/>
              </a:solidFill>
              <a:latin typeface="Maven Pro"/>
              <a:ea typeface="Maven Pro"/>
              <a:cs typeface="Maven Pro"/>
              <a:sym typeface="Maven Pro"/>
            </a:endParaRPr>
          </a:p>
          <a:p>
            <a:pPr indent="-342900" lvl="0" marL="457200" marR="0" rtl="0" algn="ctr">
              <a:lnSpc>
                <a:spcPct val="100000"/>
              </a:lnSpc>
              <a:spcBef>
                <a:spcPts val="0"/>
              </a:spcBef>
              <a:spcAft>
                <a:spcPts val="0"/>
              </a:spcAft>
              <a:buClr>
                <a:schemeClr val="lt1"/>
              </a:buClr>
              <a:buSzPts val="2800"/>
              <a:buFont typeface="Maven Pro"/>
              <a:buNone/>
            </a:pPr>
            <a:r>
              <a:t/>
            </a:r>
            <a:endParaRPr sz="1800">
              <a:solidFill>
                <a:schemeClr val="lt1"/>
              </a:solidFill>
              <a:latin typeface="Maven Pro"/>
              <a:ea typeface="Maven Pro"/>
              <a:cs typeface="Maven Pro"/>
              <a:sym typeface="Maven Pro"/>
            </a:endParaRPr>
          </a:p>
          <a:p>
            <a:pPr indent="-342900" lvl="0" marL="457200" rtl="0" algn="ctr">
              <a:spcBef>
                <a:spcPts val="0"/>
              </a:spcBef>
              <a:spcAft>
                <a:spcPts val="0"/>
              </a:spcAft>
              <a:buClr>
                <a:schemeClr val="lt1"/>
              </a:buClr>
              <a:buSzPts val="2800"/>
              <a:buFont typeface="Maven Pro"/>
              <a:buNone/>
            </a:pPr>
            <a:r>
              <a:rPr lang="en" sz="1800">
                <a:solidFill>
                  <a:schemeClr val="lt1"/>
                </a:solidFill>
                <a:latin typeface="Maven Pro"/>
                <a:ea typeface="Maven Pro"/>
                <a:cs typeface="Maven Pro"/>
                <a:sym typeface="Maven Pro"/>
              </a:rPr>
              <a:t>Thank you for listening</a:t>
            </a:r>
            <a:endParaRPr sz="1800">
              <a:solidFill>
                <a:schemeClr val="lt1"/>
              </a:solidFill>
              <a:latin typeface="Maven Pro"/>
              <a:ea typeface="Maven Pro"/>
              <a:cs typeface="Maven Pro"/>
              <a:sym typeface="Maven Pro"/>
            </a:endParaRPr>
          </a:p>
          <a:p>
            <a:pPr indent="0" lvl="0" marL="0" marR="0" rtl="0" algn="l">
              <a:lnSpc>
                <a:spcPct val="100000"/>
              </a:lnSpc>
              <a:spcBef>
                <a:spcPts val="0"/>
              </a:spcBef>
              <a:spcAft>
                <a:spcPts val="0"/>
              </a:spcAft>
              <a:buClr>
                <a:schemeClr val="lt1"/>
              </a:buClr>
              <a:buSzPts val="2800"/>
              <a:buFont typeface="Maven Pro"/>
              <a:buNone/>
            </a:pPr>
            <a:r>
              <a:t/>
            </a:r>
            <a:endParaRPr sz="1800">
              <a:solidFill>
                <a:schemeClr val="lt1"/>
              </a:solidFill>
              <a:latin typeface="Maven Pro"/>
              <a:ea typeface="Maven Pro"/>
              <a:cs typeface="Maven Pro"/>
              <a:sym typeface="Maven Pro"/>
            </a:endParaRPr>
          </a:p>
        </p:txBody>
      </p:sp>
      <p:pic>
        <p:nvPicPr>
          <p:cNvPr descr="Qr code&#10;&#10;Description automatically generated" id="830" name="Google Shape;830;p19"/>
          <p:cNvPicPr preferRelativeResize="0"/>
          <p:nvPr/>
        </p:nvPicPr>
        <p:blipFill rotWithShape="1">
          <a:blip r:embed="rId4">
            <a:alphaModFix/>
          </a:blip>
          <a:srcRect b="0" l="0" r="0" t="0"/>
          <a:stretch/>
        </p:blipFill>
        <p:spPr>
          <a:xfrm>
            <a:off x="118227" y="118823"/>
            <a:ext cx="446950" cy="441350"/>
          </a:xfrm>
          <a:prstGeom prst="rect">
            <a:avLst/>
          </a:prstGeom>
          <a:noFill/>
          <a:ln>
            <a:noFill/>
          </a:ln>
        </p:spPr>
      </p:pic>
      <p:sp>
        <p:nvSpPr>
          <p:cNvPr id="831" name="Google Shape;831;p19"/>
          <p:cNvSpPr txBox="1"/>
          <p:nvPr>
            <p:ph idx="1" type="subTitle"/>
          </p:nvPr>
        </p:nvSpPr>
        <p:spPr>
          <a:xfrm>
            <a:off x="2919361" y="4293439"/>
            <a:ext cx="3295500" cy="792600"/>
          </a:xfrm>
          <a:prstGeom prst="rect">
            <a:avLst/>
          </a:prstGeom>
          <a:noFill/>
          <a:ln>
            <a:noFill/>
          </a:ln>
        </p:spPr>
        <p:txBody>
          <a:bodyPr anchorCtr="0" anchor="t" bIns="91425" lIns="91425" spcFirstLastPara="1" rIns="91425" wrap="square" tIns="91425">
            <a:noAutofit/>
          </a:bodyPr>
          <a:lstStyle/>
          <a:p>
            <a:pPr indent="-342900" lvl="0" marL="457200" rtl="0" algn="ctr">
              <a:lnSpc>
                <a:spcPct val="100000"/>
              </a:lnSpc>
              <a:spcBef>
                <a:spcPts val="0"/>
              </a:spcBef>
              <a:spcAft>
                <a:spcPts val="0"/>
              </a:spcAft>
              <a:buSzPts val="2800"/>
              <a:buNone/>
            </a:pPr>
            <a:r>
              <a:rPr lang="en"/>
              <a:t>What Watts Consulting</a:t>
            </a:r>
            <a:endParaRPr/>
          </a:p>
        </p:txBody>
      </p:sp>
      <p:grpSp>
        <p:nvGrpSpPr>
          <p:cNvPr id="832" name="Google Shape;832;p19"/>
          <p:cNvGrpSpPr/>
          <p:nvPr/>
        </p:nvGrpSpPr>
        <p:grpSpPr>
          <a:xfrm>
            <a:off x="3929242" y="3021231"/>
            <a:ext cx="1275737" cy="1275471"/>
            <a:chOff x="3936511" y="2290091"/>
            <a:chExt cx="1275737" cy="1275471"/>
          </a:xfrm>
        </p:grpSpPr>
        <p:grpSp>
          <p:nvGrpSpPr>
            <p:cNvPr id="833" name="Google Shape;833;p19"/>
            <p:cNvGrpSpPr/>
            <p:nvPr/>
          </p:nvGrpSpPr>
          <p:grpSpPr>
            <a:xfrm>
              <a:off x="4338728" y="2640165"/>
              <a:ext cx="458336" cy="546483"/>
              <a:chOff x="1768821" y="3361108"/>
              <a:chExt cx="278739" cy="339074"/>
            </a:xfrm>
          </p:grpSpPr>
          <p:sp>
            <p:nvSpPr>
              <p:cNvPr id="834" name="Google Shape;834;p19"/>
              <p:cNvSpPr/>
              <p:nvPr/>
            </p:nvSpPr>
            <p:spPr>
              <a:xfrm>
                <a:off x="1784374" y="3549744"/>
                <a:ext cx="32218" cy="21564"/>
              </a:xfrm>
              <a:custGeom>
                <a:rect b="b" l="l" r="r" t="t"/>
                <a:pathLst>
                  <a:path extrusionOk="0" h="678" w="1013">
                    <a:moveTo>
                      <a:pt x="830" y="1"/>
                    </a:moveTo>
                    <a:cubicBezTo>
                      <a:pt x="804" y="1"/>
                      <a:pt x="776" y="8"/>
                      <a:pt x="750" y="23"/>
                    </a:cubicBezTo>
                    <a:lnTo>
                      <a:pt x="143" y="380"/>
                    </a:lnTo>
                    <a:cubicBezTo>
                      <a:pt x="0" y="451"/>
                      <a:pt x="48" y="677"/>
                      <a:pt x="214" y="677"/>
                    </a:cubicBezTo>
                    <a:cubicBezTo>
                      <a:pt x="238" y="677"/>
                      <a:pt x="274" y="677"/>
                      <a:pt x="286" y="665"/>
                    </a:cubicBezTo>
                    <a:lnTo>
                      <a:pt x="893" y="308"/>
                    </a:lnTo>
                    <a:cubicBezTo>
                      <a:pt x="1000" y="261"/>
                      <a:pt x="1012" y="154"/>
                      <a:pt x="976" y="82"/>
                    </a:cubicBezTo>
                    <a:cubicBezTo>
                      <a:pt x="944" y="33"/>
                      <a:pt x="889" y="1"/>
                      <a:pt x="830"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5" name="Google Shape;835;p19"/>
              <p:cNvSpPr/>
              <p:nvPr/>
            </p:nvSpPr>
            <p:spPr>
              <a:xfrm>
                <a:off x="1998326" y="3551652"/>
                <a:ext cx="32218" cy="21532"/>
              </a:xfrm>
              <a:custGeom>
                <a:rect b="b" l="l" r="r" t="t"/>
                <a:pathLst>
                  <a:path extrusionOk="0" h="677" w="1013">
                    <a:moveTo>
                      <a:pt x="199" y="0"/>
                    </a:moveTo>
                    <a:cubicBezTo>
                      <a:pt x="141" y="0"/>
                      <a:pt x="80" y="33"/>
                      <a:pt x="48" y="82"/>
                    </a:cubicBezTo>
                    <a:cubicBezTo>
                      <a:pt x="0" y="153"/>
                      <a:pt x="36" y="260"/>
                      <a:pt x="107" y="308"/>
                    </a:cubicBezTo>
                    <a:cubicBezTo>
                      <a:pt x="726" y="665"/>
                      <a:pt x="714" y="677"/>
                      <a:pt x="810" y="677"/>
                    </a:cubicBezTo>
                    <a:cubicBezTo>
                      <a:pt x="953" y="677"/>
                      <a:pt x="1012" y="451"/>
                      <a:pt x="881" y="379"/>
                    </a:cubicBezTo>
                    <a:lnTo>
                      <a:pt x="274" y="22"/>
                    </a:lnTo>
                    <a:cubicBezTo>
                      <a:pt x="251" y="7"/>
                      <a:pt x="226" y="0"/>
                      <a:pt x="199"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6" name="Google Shape;836;p19"/>
              <p:cNvSpPr/>
              <p:nvPr/>
            </p:nvSpPr>
            <p:spPr>
              <a:xfrm>
                <a:off x="1826007" y="3466383"/>
                <a:ext cx="142041" cy="233799"/>
              </a:xfrm>
              <a:custGeom>
                <a:rect b="b" l="l" r="r" t="t"/>
                <a:pathLst>
                  <a:path extrusionOk="0" h="7351" w="4466">
                    <a:moveTo>
                      <a:pt x="1715" y="346"/>
                    </a:moveTo>
                    <a:cubicBezTo>
                      <a:pt x="1882" y="346"/>
                      <a:pt x="2013" y="489"/>
                      <a:pt x="2013" y="643"/>
                    </a:cubicBezTo>
                    <a:lnTo>
                      <a:pt x="2013" y="941"/>
                    </a:lnTo>
                    <a:lnTo>
                      <a:pt x="1668" y="941"/>
                    </a:lnTo>
                    <a:cubicBezTo>
                      <a:pt x="1501" y="941"/>
                      <a:pt x="1370" y="810"/>
                      <a:pt x="1370" y="643"/>
                    </a:cubicBezTo>
                    <a:cubicBezTo>
                      <a:pt x="1370" y="489"/>
                      <a:pt x="1501" y="346"/>
                      <a:pt x="1668" y="346"/>
                    </a:cubicBezTo>
                    <a:close/>
                    <a:moveTo>
                      <a:pt x="3573" y="346"/>
                    </a:moveTo>
                    <a:cubicBezTo>
                      <a:pt x="3739" y="346"/>
                      <a:pt x="3870" y="489"/>
                      <a:pt x="3870" y="643"/>
                    </a:cubicBezTo>
                    <a:cubicBezTo>
                      <a:pt x="3870" y="810"/>
                      <a:pt x="3739" y="941"/>
                      <a:pt x="3573" y="941"/>
                    </a:cubicBezTo>
                    <a:lnTo>
                      <a:pt x="3239" y="941"/>
                    </a:lnTo>
                    <a:lnTo>
                      <a:pt x="3239" y="643"/>
                    </a:lnTo>
                    <a:cubicBezTo>
                      <a:pt x="3239" y="489"/>
                      <a:pt x="3370" y="346"/>
                      <a:pt x="3537" y="346"/>
                    </a:cubicBezTo>
                    <a:close/>
                    <a:moveTo>
                      <a:pt x="3727" y="4370"/>
                    </a:moveTo>
                    <a:lnTo>
                      <a:pt x="3727" y="5049"/>
                    </a:lnTo>
                    <a:lnTo>
                      <a:pt x="1513" y="5049"/>
                    </a:lnTo>
                    <a:lnTo>
                      <a:pt x="1513" y="4370"/>
                    </a:lnTo>
                    <a:close/>
                    <a:moveTo>
                      <a:pt x="3739" y="5370"/>
                    </a:moveTo>
                    <a:lnTo>
                      <a:pt x="3739" y="5799"/>
                    </a:lnTo>
                    <a:lnTo>
                      <a:pt x="3727" y="5799"/>
                    </a:lnTo>
                    <a:cubicBezTo>
                      <a:pt x="3727" y="5930"/>
                      <a:pt x="3620" y="6037"/>
                      <a:pt x="3489" y="6037"/>
                    </a:cubicBezTo>
                    <a:lnTo>
                      <a:pt x="1763" y="6037"/>
                    </a:lnTo>
                    <a:cubicBezTo>
                      <a:pt x="1620" y="6037"/>
                      <a:pt x="1525" y="5930"/>
                      <a:pt x="1525" y="5799"/>
                    </a:cubicBezTo>
                    <a:lnTo>
                      <a:pt x="1525" y="5370"/>
                    </a:lnTo>
                    <a:close/>
                    <a:moveTo>
                      <a:pt x="1656" y="0"/>
                    </a:moveTo>
                    <a:cubicBezTo>
                      <a:pt x="1310" y="0"/>
                      <a:pt x="1037" y="286"/>
                      <a:pt x="1037" y="631"/>
                    </a:cubicBezTo>
                    <a:cubicBezTo>
                      <a:pt x="1037" y="977"/>
                      <a:pt x="1310" y="1262"/>
                      <a:pt x="1656" y="1262"/>
                    </a:cubicBezTo>
                    <a:lnTo>
                      <a:pt x="2001" y="1262"/>
                    </a:lnTo>
                    <a:lnTo>
                      <a:pt x="2001" y="2548"/>
                    </a:lnTo>
                    <a:cubicBezTo>
                      <a:pt x="2001" y="2644"/>
                      <a:pt x="2072" y="2715"/>
                      <a:pt x="2168" y="2715"/>
                    </a:cubicBezTo>
                    <a:cubicBezTo>
                      <a:pt x="2251" y="2715"/>
                      <a:pt x="2322" y="2644"/>
                      <a:pt x="2322" y="2548"/>
                    </a:cubicBezTo>
                    <a:lnTo>
                      <a:pt x="2322" y="1262"/>
                    </a:lnTo>
                    <a:lnTo>
                      <a:pt x="2906" y="1262"/>
                    </a:lnTo>
                    <a:lnTo>
                      <a:pt x="2906" y="4037"/>
                    </a:lnTo>
                    <a:lnTo>
                      <a:pt x="2322" y="4037"/>
                    </a:lnTo>
                    <a:lnTo>
                      <a:pt x="2322" y="3191"/>
                    </a:lnTo>
                    <a:cubicBezTo>
                      <a:pt x="2322" y="3108"/>
                      <a:pt x="2251" y="3025"/>
                      <a:pt x="2168" y="3025"/>
                    </a:cubicBezTo>
                    <a:cubicBezTo>
                      <a:pt x="2072" y="3025"/>
                      <a:pt x="2001" y="3108"/>
                      <a:pt x="2001" y="3191"/>
                    </a:cubicBezTo>
                    <a:lnTo>
                      <a:pt x="2001" y="4060"/>
                    </a:lnTo>
                    <a:lnTo>
                      <a:pt x="1513" y="4060"/>
                    </a:lnTo>
                    <a:cubicBezTo>
                      <a:pt x="1489" y="3596"/>
                      <a:pt x="1298" y="3167"/>
                      <a:pt x="941" y="2846"/>
                    </a:cubicBezTo>
                    <a:cubicBezTo>
                      <a:pt x="679" y="2608"/>
                      <a:pt x="465" y="2310"/>
                      <a:pt x="334" y="1989"/>
                    </a:cubicBezTo>
                    <a:cubicBezTo>
                      <a:pt x="305" y="1930"/>
                      <a:pt x="235" y="1887"/>
                      <a:pt x="165" y="1887"/>
                    </a:cubicBezTo>
                    <a:cubicBezTo>
                      <a:pt x="150" y="1887"/>
                      <a:pt x="135" y="1889"/>
                      <a:pt x="120" y="1893"/>
                    </a:cubicBezTo>
                    <a:cubicBezTo>
                      <a:pt x="48" y="1929"/>
                      <a:pt x="1" y="2036"/>
                      <a:pt x="36" y="2108"/>
                    </a:cubicBezTo>
                    <a:cubicBezTo>
                      <a:pt x="179" y="2477"/>
                      <a:pt x="417" y="2810"/>
                      <a:pt x="715" y="3084"/>
                    </a:cubicBezTo>
                    <a:cubicBezTo>
                      <a:pt x="1001" y="3358"/>
                      <a:pt x="1179" y="3727"/>
                      <a:pt x="1179" y="4120"/>
                    </a:cubicBezTo>
                    <a:lnTo>
                      <a:pt x="1179" y="5823"/>
                    </a:lnTo>
                    <a:cubicBezTo>
                      <a:pt x="1179" y="6096"/>
                      <a:pt x="1358" y="6311"/>
                      <a:pt x="1608" y="6382"/>
                    </a:cubicBezTo>
                    <a:cubicBezTo>
                      <a:pt x="1608" y="6513"/>
                      <a:pt x="1644" y="6644"/>
                      <a:pt x="1703" y="6775"/>
                    </a:cubicBezTo>
                    <a:cubicBezTo>
                      <a:pt x="1738" y="6837"/>
                      <a:pt x="1793" y="6872"/>
                      <a:pt x="1848" y="6872"/>
                    </a:cubicBezTo>
                    <a:cubicBezTo>
                      <a:pt x="1868" y="6872"/>
                      <a:pt x="1887" y="6868"/>
                      <a:pt x="1906" y="6858"/>
                    </a:cubicBezTo>
                    <a:cubicBezTo>
                      <a:pt x="1989" y="6811"/>
                      <a:pt x="2025" y="6715"/>
                      <a:pt x="1989" y="6644"/>
                    </a:cubicBezTo>
                    <a:cubicBezTo>
                      <a:pt x="1953" y="6573"/>
                      <a:pt x="1930" y="6477"/>
                      <a:pt x="1930" y="6394"/>
                    </a:cubicBezTo>
                    <a:lnTo>
                      <a:pt x="3263" y="6394"/>
                    </a:lnTo>
                    <a:cubicBezTo>
                      <a:pt x="3243" y="6759"/>
                      <a:pt x="2922" y="7025"/>
                      <a:pt x="2575" y="7025"/>
                    </a:cubicBezTo>
                    <a:cubicBezTo>
                      <a:pt x="2503" y="7025"/>
                      <a:pt x="2430" y="7014"/>
                      <a:pt x="2358" y="6989"/>
                    </a:cubicBezTo>
                    <a:cubicBezTo>
                      <a:pt x="2336" y="6981"/>
                      <a:pt x="2314" y="6977"/>
                      <a:pt x="2294" y="6977"/>
                    </a:cubicBezTo>
                    <a:cubicBezTo>
                      <a:pt x="2227" y="6977"/>
                      <a:pt x="2171" y="7018"/>
                      <a:pt x="2144" y="7073"/>
                    </a:cubicBezTo>
                    <a:cubicBezTo>
                      <a:pt x="2120" y="7168"/>
                      <a:pt x="2168" y="7251"/>
                      <a:pt x="2239" y="7287"/>
                    </a:cubicBezTo>
                    <a:cubicBezTo>
                      <a:pt x="2356" y="7330"/>
                      <a:pt x="2473" y="7350"/>
                      <a:pt x="2588" y="7350"/>
                    </a:cubicBezTo>
                    <a:cubicBezTo>
                      <a:pt x="3106" y="7350"/>
                      <a:pt x="3563" y="6940"/>
                      <a:pt x="3573" y="6394"/>
                    </a:cubicBezTo>
                    <a:cubicBezTo>
                      <a:pt x="3835" y="6334"/>
                      <a:pt x="4013" y="6108"/>
                      <a:pt x="4013" y="5846"/>
                    </a:cubicBezTo>
                    <a:lnTo>
                      <a:pt x="4013" y="4156"/>
                    </a:lnTo>
                    <a:cubicBezTo>
                      <a:pt x="4013" y="3798"/>
                      <a:pt x="4144" y="3465"/>
                      <a:pt x="4370" y="3203"/>
                    </a:cubicBezTo>
                    <a:cubicBezTo>
                      <a:pt x="4466" y="3108"/>
                      <a:pt x="4454" y="3001"/>
                      <a:pt x="4394" y="2941"/>
                    </a:cubicBezTo>
                    <a:cubicBezTo>
                      <a:pt x="4366" y="2913"/>
                      <a:pt x="4326" y="2898"/>
                      <a:pt x="4287" y="2898"/>
                    </a:cubicBezTo>
                    <a:cubicBezTo>
                      <a:pt x="4243" y="2898"/>
                      <a:pt x="4199" y="2916"/>
                      <a:pt x="4168" y="2953"/>
                    </a:cubicBezTo>
                    <a:cubicBezTo>
                      <a:pt x="3906" y="3251"/>
                      <a:pt x="3739" y="3644"/>
                      <a:pt x="3727" y="4060"/>
                    </a:cubicBezTo>
                    <a:lnTo>
                      <a:pt x="3239" y="4060"/>
                    </a:lnTo>
                    <a:lnTo>
                      <a:pt x="3239" y="1262"/>
                    </a:lnTo>
                    <a:lnTo>
                      <a:pt x="3573" y="1262"/>
                    </a:lnTo>
                    <a:cubicBezTo>
                      <a:pt x="3918" y="1262"/>
                      <a:pt x="4204" y="977"/>
                      <a:pt x="4204" y="631"/>
                    </a:cubicBezTo>
                    <a:cubicBezTo>
                      <a:pt x="4204" y="286"/>
                      <a:pt x="3918" y="0"/>
                      <a:pt x="3573" y="0"/>
                    </a:cubicBezTo>
                    <a:lnTo>
                      <a:pt x="3537" y="0"/>
                    </a:lnTo>
                    <a:cubicBezTo>
                      <a:pt x="3192" y="0"/>
                      <a:pt x="2906" y="286"/>
                      <a:pt x="2906" y="631"/>
                    </a:cubicBezTo>
                    <a:lnTo>
                      <a:pt x="2906" y="929"/>
                    </a:lnTo>
                    <a:lnTo>
                      <a:pt x="2322" y="929"/>
                    </a:lnTo>
                    <a:lnTo>
                      <a:pt x="2322" y="631"/>
                    </a:lnTo>
                    <a:cubicBezTo>
                      <a:pt x="2322" y="286"/>
                      <a:pt x="2049" y="0"/>
                      <a:pt x="1703"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7" name="Google Shape;837;p19"/>
              <p:cNvSpPr/>
              <p:nvPr/>
            </p:nvSpPr>
            <p:spPr>
              <a:xfrm>
                <a:off x="1820345" y="3409706"/>
                <a:ext cx="177631" cy="144236"/>
              </a:xfrm>
              <a:custGeom>
                <a:rect b="b" l="l" r="r" t="t"/>
                <a:pathLst>
                  <a:path extrusionOk="0" h="4535" w="5585">
                    <a:moveTo>
                      <a:pt x="2818" y="1"/>
                    </a:moveTo>
                    <a:cubicBezTo>
                      <a:pt x="1382" y="1"/>
                      <a:pt x="0" y="1113"/>
                      <a:pt x="0" y="2782"/>
                    </a:cubicBezTo>
                    <a:cubicBezTo>
                      <a:pt x="0" y="2937"/>
                      <a:pt x="24" y="3080"/>
                      <a:pt x="36" y="3223"/>
                    </a:cubicBezTo>
                    <a:cubicBezTo>
                      <a:pt x="47" y="3299"/>
                      <a:pt x="107" y="3355"/>
                      <a:pt x="190" y="3355"/>
                    </a:cubicBezTo>
                    <a:cubicBezTo>
                      <a:pt x="198" y="3355"/>
                      <a:pt x="206" y="3355"/>
                      <a:pt x="214" y="3354"/>
                    </a:cubicBezTo>
                    <a:cubicBezTo>
                      <a:pt x="298" y="3342"/>
                      <a:pt x="357" y="3259"/>
                      <a:pt x="345" y="3175"/>
                    </a:cubicBezTo>
                    <a:cubicBezTo>
                      <a:pt x="333" y="3044"/>
                      <a:pt x="310" y="2925"/>
                      <a:pt x="310" y="2782"/>
                    </a:cubicBezTo>
                    <a:cubicBezTo>
                      <a:pt x="310" y="1416"/>
                      <a:pt x="1429" y="318"/>
                      <a:pt x="2779" y="318"/>
                    </a:cubicBezTo>
                    <a:cubicBezTo>
                      <a:pt x="2793" y="318"/>
                      <a:pt x="2807" y="318"/>
                      <a:pt x="2822" y="318"/>
                    </a:cubicBezTo>
                    <a:cubicBezTo>
                      <a:pt x="4143" y="330"/>
                      <a:pt x="5227" y="1437"/>
                      <a:pt x="5239" y="2759"/>
                    </a:cubicBezTo>
                    <a:lnTo>
                      <a:pt x="5239" y="2782"/>
                    </a:lnTo>
                    <a:cubicBezTo>
                      <a:pt x="5239" y="3318"/>
                      <a:pt x="5060" y="3842"/>
                      <a:pt x="4751" y="4271"/>
                    </a:cubicBezTo>
                    <a:cubicBezTo>
                      <a:pt x="4691" y="4354"/>
                      <a:pt x="4703" y="4437"/>
                      <a:pt x="4775" y="4497"/>
                    </a:cubicBezTo>
                    <a:cubicBezTo>
                      <a:pt x="4809" y="4522"/>
                      <a:pt x="4844" y="4534"/>
                      <a:pt x="4877" y="4534"/>
                    </a:cubicBezTo>
                    <a:cubicBezTo>
                      <a:pt x="4923" y="4534"/>
                      <a:pt x="4966" y="4510"/>
                      <a:pt x="5001" y="4461"/>
                    </a:cubicBezTo>
                    <a:cubicBezTo>
                      <a:pt x="5370" y="3973"/>
                      <a:pt x="5572" y="3390"/>
                      <a:pt x="5572" y="2782"/>
                    </a:cubicBezTo>
                    <a:cubicBezTo>
                      <a:pt x="5584" y="2782"/>
                      <a:pt x="5584" y="2771"/>
                      <a:pt x="5584" y="2759"/>
                    </a:cubicBezTo>
                    <a:cubicBezTo>
                      <a:pt x="5572" y="2032"/>
                      <a:pt x="5286" y="1342"/>
                      <a:pt x="4763" y="818"/>
                    </a:cubicBezTo>
                    <a:cubicBezTo>
                      <a:pt x="4198" y="253"/>
                      <a:pt x="3502" y="1"/>
                      <a:pt x="2818"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8" name="Google Shape;838;p19"/>
              <p:cNvSpPr/>
              <p:nvPr/>
            </p:nvSpPr>
            <p:spPr>
              <a:xfrm>
                <a:off x="1904406" y="3361108"/>
                <a:ext cx="10241" cy="32982"/>
              </a:xfrm>
              <a:custGeom>
                <a:rect b="b" l="l" r="r" t="t"/>
                <a:pathLst>
                  <a:path extrusionOk="0" h="1037" w="322">
                    <a:moveTo>
                      <a:pt x="155" y="0"/>
                    </a:moveTo>
                    <a:cubicBezTo>
                      <a:pt x="72" y="0"/>
                      <a:pt x="0" y="72"/>
                      <a:pt x="0" y="167"/>
                    </a:cubicBezTo>
                    <a:lnTo>
                      <a:pt x="0" y="870"/>
                    </a:lnTo>
                    <a:cubicBezTo>
                      <a:pt x="0" y="965"/>
                      <a:pt x="72" y="1036"/>
                      <a:pt x="155" y="1036"/>
                    </a:cubicBezTo>
                    <a:cubicBezTo>
                      <a:pt x="250" y="1036"/>
                      <a:pt x="322" y="965"/>
                      <a:pt x="322" y="870"/>
                    </a:cubicBezTo>
                    <a:lnTo>
                      <a:pt x="322" y="167"/>
                    </a:lnTo>
                    <a:cubicBezTo>
                      <a:pt x="310" y="60"/>
                      <a:pt x="250" y="0"/>
                      <a:pt x="155"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9" name="Google Shape;839;p19"/>
              <p:cNvSpPr/>
              <p:nvPr/>
            </p:nvSpPr>
            <p:spPr>
              <a:xfrm>
                <a:off x="1836248" y="3378219"/>
                <a:ext cx="23504" cy="29865"/>
              </a:xfrm>
              <a:custGeom>
                <a:rect b="b" l="l" r="r" t="t"/>
                <a:pathLst>
                  <a:path extrusionOk="0" h="939" w="739">
                    <a:moveTo>
                      <a:pt x="181" y="0"/>
                    </a:moveTo>
                    <a:cubicBezTo>
                      <a:pt x="154" y="0"/>
                      <a:pt x="125" y="7"/>
                      <a:pt x="95" y="22"/>
                    </a:cubicBezTo>
                    <a:cubicBezTo>
                      <a:pt x="24" y="70"/>
                      <a:pt x="0" y="165"/>
                      <a:pt x="36" y="248"/>
                    </a:cubicBezTo>
                    <a:lnTo>
                      <a:pt x="393" y="855"/>
                    </a:lnTo>
                    <a:cubicBezTo>
                      <a:pt x="429" y="903"/>
                      <a:pt x="488" y="939"/>
                      <a:pt x="536" y="939"/>
                    </a:cubicBezTo>
                    <a:cubicBezTo>
                      <a:pt x="667" y="939"/>
                      <a:pt x="738" y="796"/>
                      <a:pt x="679" y="701"/>
                    </a:cubicBezTo>
                    <a:lnTo>
                      <a:pt x="322" y="82"/>
                    </a:lnTo>
                    <a:cubicBezTo>
                      <a:pt x="289" y="33"/>
                      <a:pt x="239" y="0"/>
                      <a:pt x="181"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0" name="Google Shape;840;p19"/>
              <p:cNvSpPr/>
              <p:nvPr/>
            </p:nvSpPr>
            <p:spPr>
              <a:xfrm>
                <a:off x="1787014" y="3427072"/>
                <a:ext cx="31073" cy="21691"/>
              </a:xfrm>
              <a:custGeom>
                <a:rect b="b" l="l" r="r" t="t"/>
                <a:pathLst>
                  <a:path extrusionOk="0" h="682" w="977">
                    <a:moveTo>
                      <a:pt x="187" y="0"/>
                    </a:moveTo>
                    <a:cubicBezTo>
                      <a:pt x="129" y="0"/>
                      <a:pt x="69" y="32"/>
                      <a:pt x="36" y="81"/>
                    </a:cubicBezTo>
                    <a:cubicBezTo>
                      <a:pt x="0" y="153"/>
                      <a:pt x="24" y="260"/>
                      <a:pt x="96" y="308"/>
                    </a:cubicBezTo>
                    <a:lnTo>
                      <a:pt x="715" y="665"/>
                    </a:lnTo>
                    <a:cubicBezTo>
                      <a:pt x="737" y="676"/>
                      <a:pt x="762" y="681"/>
                      <a:pt x="788" y="681"/>
                    </a:cubicBezTo>
                    <a:cubicBezTo>
                      <a:pt x="846" y="681"/>
                      <a:pt x="904" y="655"/>
                      <a:pt x="929" y="605"/>
                    </a:cubicBezTo>
                    <a:cubicBezTo>
                      <a:pt x="977" y="510"/>
                      <a:pt x="953" y="427"/>
                      <a:pt x="870" y="379"/>
                    </a:cubicBezTo>
                    <a:lnTo>
                      <a:pt x="262" y="22"/>
                    </a:lnTo>
                    <a:cubicBezTo>
                      <a:pt x="240" y="7"/>
                      <a:pt x="214" y="0"/>
                      <a:pt x="187"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1" name="Google Shape;841;p19"/>
              <p:cNvSpPr/>
              <p:nvPr/>
            </p:nvSpPr>
            <p:spPr>
              <a:xfrm>
                <a:off x="1768821" y="3494021"/>
                <a:ext cx="33363" cy="10623"/>
              </a:xfrm>
              <a:custGeom>
                <a:rect b="b" l="l" r="r" t="t"/>
                <a:pathLst>
                  <a:path extrusionOk="0" h="334" w="1049">
                    <a:moveTo>
                      <a:pt x="168" y="1"/>
                    </a:moveTo>
                    <a:cubicBezTo>
                      <a:pt x="72" y="1"/>
                      <a:pt x="1" y="72"/>
                      <a:pt x="1" y="167"/>
                    </a:cubicBezTo>
                    <a:cubicBezTo>
                      <a:pt x="1" y="251"/>
                      <a:pt x="72" y="334"/>
                      <a:pt x="168" y="334"/>
                    </a:cubicBezTo>
                    <a:lnTo>
                      <a:pt x="882" y="334"/>
                    </a:lnTo>
                    <a:cubicBezTo>
                      <a:pt x="965" y="334"/>
                      <a:pt x="1049" y="251"/>
                      <a:pt x="1049" y="167"/>
                    </a:cubicBezTo>
                    <a:cubicBezTo>
                      <a:pt x="1049" y="72"/>
                      <a:pt x="965" y="1"/>
                      <a:pt x="882"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2" name="Google Shape;842;p19"/>
              <p:cNvSpPr/>
              <p:nvPr/>
            </p:nvSpPr>
            <p:spPr>
              <a:xfrm>
                <a:off x="2014610" y="3495930"/>
                <a:ext cx="32950" cy="10623"/>
              </a:xfrm>
              <a:custGeom>
                <a:rect b="b" l="l" r="r" t="t"/>
                <a:pathLst>
                  <a:path extrusionOk="0" h="334" w="1036">
                    <a:moveTo>
                      <a:pt x="167" y="0"/>
                    </a:moveTo>
                    <a:cubicBezTo>
                      <a:pt x="71" y="0"/>
                      <a:pt x="0" y="71"/>
                      <a:pt x="0" y="167"/>
                    </a:cubicBezTo>
                    <a:cubicBezTo>
                      <a:pt x="0" y="250"/>
                      <a:pt x="71" y="333"/>
                      <a:pt x="167" y="333"/>
                    </a:cubicBezTo>
                    <a:lnTo>
                      <a:pt x="881" y="333"/>
                    </a:lnTo>
                    <a:cubicBezTo>
                      <a:pt x="964" y="333"/>
                      <a:pt x="1036" y="250"/>
                      <a:pt x="1036" y="167"/>
                    </a:cubicBezTo>
                    <a:cubicBezTo>
                      <a:pt x="1024" y="71"/>
                      <a:pt x="953" y="0"/>
                      <a:pt x="881"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3" name="Google Shape;843;p19"/>
              <p:cNvSpPr/>
              <p:nvPr/>
            </p:nvSpPr>
            <p:spPr>
              <a:xfrm>
                <a:off x="1999439" y="3428948"/>
                <a:ext cx="31105" cy="21882"/>
              </a:xfrm>
              <a:custGeom>
                <a:rect b="b" l="l" r="r" t="t"/>
                <a:pathLst>
                  <a:path extrusionOk="0" h="688" w="978">
                    <a:moveTo>
                      <a:pt x="795" y="1"/>
                    </a:moveTo>
                    <a:cubicBezTo>
                      <a:pt x="769" y="1"/>
                      <a:pt x="741" y="8"/>
                      <a:pt x="715" y="22"/>
                    </a:cubicBezTo>
                    <a:lnTo>
                      <a:pt x="108" y="380"/>
                    </a:lnTo>
                    <a:cubicBezTo>
                      <a:pt x="25" y="427"/>
                      <a:pt x="1" y="511"/>
                      <a:pt x="48" y="606"/>
                    </a:cubicBezTo>
                    <a:cubicBezTo>
                      <a:pt x="73" y="655"/>
                      <a:pt x="125" y="687"/>
                      <a:pt x="183" y="687"/>
                    </a:cubicBezTo>
                    <a:cubicBezTo>
                      <a:pt x="209" y="687"/>
                      <a:pt x="237" y="680"/>
                      <a:pt x="263" y="665"/>
                    </a:cubicBezTo>
                    <a:lnTo>
                      <a:pt x="882" y="308"/>
                    </a:lnTo>
                    <a:cubicBezTo>
                      <a:pt x="953" y="249"/>
                      <a:pt x="977" y="153"/>
                      <a:pt x="941" y="82"/>
                    </a:cubicBezTo>
                    <a:cubicBezTo>
                      <a:pt x="909" y="33"/>
                      <a:pt x="854" y="1"/>
                      <a:pt x="795"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4" name="Google Shape;844;p19"/>
              <p:cNvSpPr/>
              <p:nvPr/>
            </p:nvSpPr>
            <p:spPr>
              <a:xfrm>
                <a:off x="1958156" y="3379269"/>
                <a:ext cx="23917" cy="29579"/>
              </a:xfrm>
              <a:custGeom>
                <a:rect b="b" l="l" r="r" t="t"/>
                <a:pathLst>
                  <a:path extrusionOk="0" h="930" w="752">
                    <a:moveTo>
                      <a:pt x="562" y="0"/>
                    </a:moveTo>
                    <a:cubicBezTo>
                      <a:pt x="506" y="0"/>
                      <a:pt x="449" y="30"/>
                      <a:pt x="418" y="84"/>
                    </a:cubicBezTo>
                    <a:lnTo>
                      <a:pt x="61" y="691"/>
                    </a:lnTo>
                    <a:cubicBezTo>
                      <a:pt x="1" y="799"/>
                      <a:pt x="72" y="930"/>
                      <a:pt x="191" y="930"/>
                    </a:cubicBezTo>
                    <a:cubicBezTo>
                      <a:pt x="251" y="930"/>
                      <a:pt x="299" y="894"/>
                      <a:pt x="334" y="858"/>
                    </a:cubicBezTo>
                    <a:lnTo>
                      <a:pt x="692" y="239"/>
                    </a:lnTo>
                    <a:cubicBezTo>
                      <a:pt x="751" y="168"/>
                      <a:pt x="715" y="72"/>
                      <a:pt x="644" y="25"/>
                    </a:cubicBezTo>
                    <a:cubicBezTo>
                      <a:pt x="619" y="8"/>
                      <a:pt x="591" y="0"/>
                      <a:pt x="562"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45" name="Google Shape;845;p19"/>
            <p:cNvGrpSpPr/>
            <p:nvPr/>
          </p:nvGrpSpPr>
          <p:grpSpPr>
            <a:xfrm>
              <a:off x="3936511" y="2290091"/>
              <a:ext cx="1275737" cy="1275471"/>
              <a:chOff x="238125" y="3745825"/>
              <a:chExt cx="1319000" cy="1318725"/>
            </a:xfrm>
          </p:grpSpPr>
          <p:sp>
            <p:nvSpPr>
              <p:cNvPr id="846" name="Google Shape;846;p19"/>
              <p:cNvSpPr/>
              <p:nvPr/>
            </p:nvSpPr>
            <p:spPr>
              <a:xfrm>
                <a:off x="403175" y="3947200"/>
                <a:ext cx="952350" cy="916050"/>
              </a:xfrm>
              <a:custGeom>
                <a:rect b="b" l="l" r="r" t="t"/>
                <a:pathLst>
                  <a:path extrusionOk="0" h="36642" w="38094">
                    <a:moveTo>
                      <a:pt x="19772" y="767"/>
                    </a:moveTo>
                    <a:cubicBezTo>
                      <a:pt x="29462" y="779"/>
                      <a:pt x="37312" y="8629"/>
                      <a:pt x="37325" y="18320"/>
                    </a:cubicBezTo>
                    <a:cubicBezTo>
                      <a:pt x="37325" y="25426"/>
                      <a:pt x="33040" y="31828"/>
                      <a:pt x="26488" y="34537"/>
                    </a:cubicBezTo>
                    <a:cubicBezTo>
                      <a:pt x="24312" y="35439"/>
                      <a:pt x="22029" y="35877"/>
                      <a:pt x="19765" y="35877"/>
                    </a:cubicBezTo>
                    <a:cubicBezTo>
                      <a:pt x="15198" y="35877"/>
                      <a:pt x="10713" y="34093"/>
                      <a:pt x="7360" y="30731"/>
                    </a:cubicBezTo>
                    <a:cubicBezTo>
                      <a:pt x="2332" y="25716"/>
                      <a:pt x="833" y="18168"/>
                      <a:pt x="3554" y="11603"/>
                    </a:cubicBezTo>
                    <a:cubicBezTo>
                      <a:pt x="6263" y="5051"/>
                      <a:pt x="12665" y="767"/>
                      <a:pt x="19772" y="767"/>
                    </a:cubicBezTo>
                    <a:close/>
                    <a:moveTo>
                      <a:pt x="19767" y="1"/>
                    </a:moveTo>
                    <a:cubicBezTo>
                      <a:pt x="15000" y="1"/>
                      <a:pt x="10315" y="1861"/>
                      <a:pt x="6818" y="5366"/>
                    </a:cubicBezTo>
                    <a:cubicBezTo>
                      <a:pt x="1576" y="10608"/>
                      <a:pt x="1" y="18483"/>
                      <a:pt x="2836" y="25338"/>
                    </a:cubicBezTo>
                    <a:cubicBezTo>
                      <a:pt x="5671" y="32181"/>
                      <a:pt x="12362" y="36641"/>
                      <a:pt x="19772" y="36641"/>
                    </a:cubicBezTo>
                    <a:cubicBezTo>
                      <a:pt x="29878" y="36629"/>
                      <a:pt x="38081" y="28438"/>
                      <a:pt x="38093" y="18320"/>
                    </a:cubicBezTo>
                    <a:cubicBezTo>
                      <a:pt x="38081" y="10910"/>
                      <a:pt x="33620" y="4232"/>
                      <a:pt x="26778" y="1397"/>
                    </a:cubicBezTo>
                    <a:cubicBezTo>
                      <a:pt x="24511" y="457"/>
                      <a:pt x="22129" y="1"/>
                      <a:pt x="19767" y="1"/>
                    </a:cubicBezTo>
                    <a:close/>
                  </a:path>
                </a:pathLst>
              </a:custGeom>
              <a:solidFill>
                <a:srgbClr val="FF99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7" name="Google Shape;847;p19"/>
              <p:cNvSpPr/>
              <p:nvPr/>
            </p:nvSpPr>
            <p:spPr>
              <a:xfrm>
                <a:off x="883275" y="4935050"/>
                <a:ext cx="28700" cy="28675"/>
              </a:xfrm>
              <a:custGeom>
                <a:rect b="b" l="l" r="r" t="t"/>
                <a:pathLst>
                  <a:path extrusionOk="0" h="1147" w="1148">
                    <a:moveTo>
                      <a:pt x="580" y="0"/>
                    </a:moveTo>
                    <a:cubicBezTo>
                      <a:pt x="253" y="0"/>
                      <a:pt x="1" y="265"/>
                      <a:pt x="1" y="580"/>
                    </a:cubicBezTo>
                    <a:cubicBezTo>
                      <a:pt x="1" y="895"/>
                      <a:pt x="253" y="1147"/>
                      <a:pt x="580" y="1147"/>
                    </a:cubicBezTo>
                    <a:cubicBezTo>
                      <a:pt x="895" y="1147"/>
                      <a:pt x="1147" y="895"/>
                      <a:pt x="1147" y="580"/>
                    </a:cubicBezTo>
                    <a:cubicBezTo>
                      <a:pt x="1147" y="265"/>
                      <a:pt x="895" y="0"/>
                      <a:pt x="580" y="0"/>
                    </a:cubicBezTo>
                    <a:close/>
                  </a:path>
                </a:pathLst>
              </a:custGeom>
              <a:solidFill>
                <a:srgbClr val="FFD6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8" name="Google Shape;848;p19"/>
              <p:cNvSpPr/>
              <p:nvPr/>
            </p:nvSpPr>
            <p:spPr>
              <a:xfrm>
                <a:off x="1018725" y="4917600"/>
                <a:ext cx="31850" cy="28800"/>
              </a:xfrm>
              <a:custGeom>
                <a:rect b="b" l="l" r="r" t="t"/>
                <a:pathLst>
                  <a:path extrusionOk="0" h="1152" w="1274">
                    <a:moveTo>
                      <a:pt x="638" y="0"/>
                    </a:moveTo>
                    <a:cubicBezTo>
                      <a:pt x="590" y="0"/>
                      <a:pt x="541" y="6"/>
                      <a:pt x="492" y="18"/>
                    </a:cubicBezTo>
                    <a:cubicBezTo>
                      <a:pt x="190" y="93"/>
                      <a:pt x="1" y="421"/>
                      <a:pt x="89" y="723"/>
                    </a:cubicBezTo>
                    <a:cubicBezTo>
                      <a:pt x="152" y="975"/>
                      <a:pt x="379" y="1152"/>
                      <a:pt x="644" y="1152"/>
                    </a:cubicBezTo>
                    <a:cubicBezTo>
                      <a:pt x="694" y="1152"/>
                      <a:pt x="732" y="1152"/>
                      <a:pt x="782" y="1139"/>
                    </a:cubicBezTo>
                    <a:cubicBezTo>
                      <a:pt x="1085" y="1051"/>
                      <a:pt x="1274" y="736"/>
                      <a:pt x="1198" y="434"/>
                    </a:cubicBezTo>
                    <a:cubicBezTo>
                      <a:pt x="1134" y="168"/>
                      <a:pt x="900" y="0"/>
                      <a:pt x="638" y="0"/>
                    </a:cubicBezTo>
                    <a:close/>
                  </a:path>
                </a:pathLst>
              </a:custGeom>
              <a:solidFill>
                <a:srgbClr val="FFD6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9" name="Google Shape;849;p19"/>
              <p:cNvSpPr/>
              <p:nvPr/>
            </p:nvSpPr>
            <p:spPr>
              <a:xfrm>
                <a:off x="711600" y="4907975"/>
                <a:ext cx="32475" cy="28975"/>
              </a:xfrm>
              <a:custGeom>
                <a:rect b="b" l="l" r="r" t="t"/>
                <a:pathLst>
                  <a:path extrusionOk="0" h="1159" w="1299">
                    <a:moveTo>
                      <a:pt x="665" y="1"/>
                    </a:moveTo>
                    <a:cubicBezTo>
                      <a:pt x="417" y="1"/>
                      <a:pt x="183" y="156"/>
                      <a:pt x="101" y="403"/>
                    </a:cubicBezTo>
                    <a:cubicBezTo>
                      <a:pt x="0" y="705"/>
                      <a:pt x="164" y="1033"/>
                      <a:pt x="466" y="1134"/>
                    </a:cubicBezTo>
                    <a:cubicBezTo>
                      <a:pt x="529" y="1146"/>
                      <a:pt x="592" y="1159"/>
                      <a:pt x="643" y="1159"/>
                    </a:cubicBezTo>
                    <a:cubicBezTo>
                      <a:pt x="895" y="1159"/>
                      <a:pt x="1109" y="995"/>
                      <a:pt x="1197" y="756"/>
                    </a:cubicBezTo>
                    <a:cubicBezTo>
                      <a:pt x="1298" y="453"/>
                      <a:pt x="1134" y="126"/>
                      <a:pt x="832" y="25"/>
                    </a:cubicBezTo>
                    <a:cubicBezTo>
                      <a:pt x="777" y="9"/>
                      <a:pt x="721" y="1"/>
                      <a:pt x="665" y="1"/>
                    </a:cubicBezTo>
                    <a:close/>
                  </a:path>
                </a:pathLst>
              </a:custGeom>
              <a:solidFill>
                <a:srgbClr val="FFD6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0" name="Google Shape;850;p19"/>
              <p:cNvSpPr/>
              <p:nvPr/>
            </p:nvSpPr>
            <p:spPr>
              <a:xfrm>
                <a:off x="1175625" y="4848450"/>
                <a:ext cx="32775" cy="28650"/>
              </a:xfrm>
              <a:custGeom>
                <a:rect b="b" l="l" r="r" t="t"/>
                <a:pathLst>
                  <a:path extrusionOk="0" h="1146" w="1311">
                    <a:moveTo>
                      <a:pt x="657" y="1"/>
                    </a:moveTo>
                    <a:cubicBezTo>
                      <a:pt x="552" y="1"/>
                      <a:pt x="447" y="29"/>
                      <a:pt x="353" y="87"/>
                    </a:cubicBezTo>
                    <a:cubicBezTo>
                      <a:pt x="76" y="264"/>
                      <a:pt x="0" y="616"/>
                      <a:pt x="177" y="881"/>
                    </a:cubicBezTo>
                    <a:cubicBezTo>
                      <a:pt x="290" y="1045"/>
                      <a:pt x="466" y="1146"/>
                      <a:pt x="655" y="1146"/>
                    </a:cubicBezTo>
                    <a:cubicBezTo>
                      <a:pt x="769" y="1146"/>
                      <a:pt x="882" y="1120"/>
                      <a:pt x="970" y="1057"/>
                    </a:cubicBezTo>
                    <a:cubicBezTo>
                      <a:pt x="1235" y="881"/>
                      <a:pt x="1311" y="528"/>
                      <a:pt x="1147" y="264"/>
                    </a:cubicBezTo>
                    <a:cubicBezTo>
                      <a:pt x="1033" y="93"/>
                      <a:pt x="846" y="1"/>
                      <a:pt x="657" y="1"/>
                    </a:cubicBezTo>
                    <a:close/>
                  </a:path>
                </a:pathLst>
              </a:custGeom>
              <a:solidFill>
                <a:srgbClr val="FFD6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1" name="Google Shape;851;p19"/>
              <p:cNvSpPr/>
              <p:nvPr/>
            </p:nvSpPr>
            <p:spPr>
              <a:xfrm>
                <a:off x="558800" y="4828875"/>
                <a:ext cx="32475" cy="29000"/>
              </a:xfrm>
              <a:custGeom>
                <a:rect b="b" l="l" r="r" t="t"/>
                <a:pathLst>
                  <a:path extrusionOk="0" h="1160" w="1299">
                    <a:moveTo>
                      <a:pt x="646" y="1"/>
                    </a:moveTo>
                    <a:cubicBezTo>
                      <a:pt x="468" y="1"/>
                      <a:pt x="295" y="82"/>
                      <a:pt x="190" y="240"/>
                    </a:cubicBezTo>
                    <a:cubicBezTo>
                      <a:pt x="1" y="492"/>
                      <a:pt x="51" y="858"/>
                      <a:pt x="303" y="1047"/>
                    </a:cubicBezTo>
                    <a:cubicBezTo>
                      <a:pt x="404" y="1122"/>
                      <a:pt x="530" y="1160"/>
                      <a:pt x="643" y="1160"/>
                    </a:cubicBezTo>
                    <a:cubicBezTo>
                      <a:pt x="832" y="1160"/>
                      <a:pt x="996" y="1072"/>
                      <a:pt x="1110" y="921"/>
                    </a:cubicBezTo>
                    <a:cubicBezTo>
                      <a:pt x="1299" y="669"/>
                      <a:pt x="1248" y="303"/>
                      <a:pt x="996" y="114"/>
                    </a:cubicBezTo>
                    <a:cubicBezTo>
                      <a:pt x="889" y="38"/>
                      <a:pt x="766" y="1"/>
                      <a:pt x="646" y="1"/>
                    </a:cubicBezTo>
                    <a:close/>
                  </a:path>
                </a:pathLst>
              </a:custGeom>
              <a:solidFill>
                <a:srgbClr val="FFD6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2" name="Google Shape;852;p19"/>
              <p:cNvSpPr/>
              <p:nvPr/>
            </p:nvSpPr>
            <p:spPr>
              <a:xfrm>
                <a:off x="1303825" y="4733350"/>
                <a:ext cx="32475" cy="28775"/>
              </a:xfrm>
              <a:custGeom>
                <a:rect b="b" l="l" r="r" t="t"/>
                <a:pathLst>
                  <a:path extrusionOk="0" h="1151" w="1299">
                    <a:moveTo>
                      <a:pt x="655" y="0"/>
                    </a:moveTo>
                    <a:cubicBezTo>
                      <a:pt x="485" y="0"/>
                      <a:pt x="317" y="74"/>
                      <a:pt x="202" y="218"/>
                    </a:cubicBezTo>
                    <a:cubicBezTo>
                      <a:pt x="1" y="457"/>
                      <a:pt x="51" y="823"/>
                      <a:pt x="291" y="1024"/>
                    </a:cubicBezTo>
                    <a:cubicBezTo>
                      <a:pt x="391" y="1113"/>
                      <a:pt x="517" y="1150"/>
                      <a:pt x="656" y="1150"/>
                    </a:cubicBezTo>
                    <a:cubicBezTo>
                      <a:pt x="832" y="1150"/>
                      <a:pt x="996" y="1075"/>
                      <a:pt x="1097" y="949"/>
                    </a:cubicBezTo>
                    <a:cubicBezTo>
                      <a:pt x="1299" y="697"/>
                      <a:pt x="1261" y="331"/>
                      <a:pt x="1021" y="130"/>
                    </a:cubicBezTo>
                    <a:cubicBezTo>
                      <a:pt x="913" y="43"/>
                      <a:pt x="783" y="0"/>
                      <a:pt x="655" y="0"/>
                    </a:cubicBezTo>
                    <a:close/>
                  </a:path>
                </a:pathLst>
              </a:custGeom>
              <a:solidFill>
                <a:srgbClr val="FFD6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3" name="Google Shape;853;p19"/>
              <p:cNvSpPr/>
              <p:nvPr/>
            </p:nvSpPr>
            <p:spPr>
              <a:xfrm>
                <a:off x="438150" y="4706450"/>
                <a:ext cx="32475" cy="28900"/>
              </a:xfrm>
              <a:custGeom>
                <a:rect b="b" l="l" r="r" t="t"/>
                <a:pathLst>
                  <a:path extrusionOk="0" h="1156" w="1299">
                    <a:moveTo>
                      <a:pt x="644" y="0"/>
                    </a:moveTo>
                    <a:cubicBezTo>
                      <a:pt x="530" y="0"/>
                      <a:pt x="414" y="36"/>
                      <a:pt x="316" y="109"/>
                    </a:cubicBezTo>
                    <a:cubicBezTo>
                      <a:pt x="51" y="286"/>
                      <a:pt x="1" y="651"/>
                      <a:pt x="177" y="916"/>
                    </a:cubicBezTo>
                    <a:cubicBezTo>
                      <a:pt x="290" y="1067"/>
                      <a:pt x="467" y="1155"/>
                      <a:pt x="643" y="1155"/>
                    </a:cubicBezTo>
                    <a:cubicBezTo>
                      <a:pt x="769" y="1155"/>
                      <a:pt x="883" y="1117"/>
                      <a:pt x="983" y="1042"/>
                    </a:cubicBezTo>
                    <a:cubicBezTo>
                      <a:pt x="1235" y="865"/>
                      <a:pt x="1298" y="500"/>
                      <a:pt x="1109" y="248"/>
                    </a:cubicBezTo>
                    <a:cubicBezTo>
                      <a:pt x="1002" y="87"/>
                      <a:pt x="824" y="0"/>
                      <a:pt x="644" y="0"/>
                    </a:cubicBezTo>
                    <a:close/>
                  </a:path>
                </a:pathLst>
              </a:custGeom>
              <a:solidFill>
                <a:srgbClr val="FFD6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4" name="Google Shape;854;p19"/>
              <p:cNvSpPr/>
              <p:nvPr/>
            </p:nvSpPr>
            <p:spPr>
              <a:xfrm>
                <a:off x="1390150" y="4584700"/>
                <a:ext cx="32775" cy="28725"/>
              </a:xfrm>
              <a:custGeom>
                <a:rect b="b" l="l" r="r" t="t"/>
                <a:pathLst>
                  <a:path extrusionOk="0" h="1149" w="1311">
                    <a:moveTo>
                      <a:pt x="643" y="1"/>
                    </a:moveTo>
                    <a:cubicBezTo>
                      <a:pt x="413" y="1"/>
                      <a:pt x="201" y="136"/>
                      <a:pt x="114" y="367"/>
                    </a:cubicBezTo>
                    <a:cubicBezTo>
                      <a:pt x="0" y="670"/>
                      <a:pt x="139" y="998"/>
                      <a:pt x="441" y="1111"/>
                    </a:cubicBezTo>
                    <a:cubicBezTo>
                      <a:pt x="504" y="1136"/>
                      <a:pt x="580" y="1149"/>
                      <a:pt x="656" y="1149"/>
                    </a:cubicBezTo>
                    <a:cubicBezTo>
                      <a:pt x="895" y="1149"/>
                      <a:pt x="1109" y="1010"/>
                      <a:pt x="1197" y="783"/>
                    </a:cubicBezTo>
                    <a:cubicBezTo>
                      <a:pt x="1311" y="481"/>
                      <a:pt x="1160" y="153"/>
                      <a:pt x="857" y="40"/>
                    </a:cubicBezTo>
                    <a:cubicBezTo>
                      <a:pt x="786" y="13"/>
                      <a:pt x="714" y="1"/>
                      <a:pt x="643" y="1"/>
                    </a:cubicBezTo>
                    <a:close/>
                  </a:path>
                </a:pathLst>
              </a:custGeom>
              <a:solidFill>
                <a:srgbClr val="FF99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5" name="Google Shape;855;p19"/>
              <p:cNvSpPr/>
              <p:nvPr/>
            </p:nvSpPr>
            <p:spPr>
              <a:xfrm>
                <a:off x="361925" y="4552350"/>
                <a:ext cx="32150" cy="28950"/>
              </a:xfrm>
              <a:custGeom>
                <a:rect b="b" l="l" r="r" t="t"/>
                <a:pathLst>
                  <a:path extrusionOk="0" h="1158" w="1286">
                    <a:moveTo>
                      <a:pt x="626" y="1"/>
                    </a:moveTo>
                    <a:cubicBezTo>
                      <a:pt x="573" y="1"/>
                      <a:pt x="519" y="8"/>
                      <a:pt x="466" y="23"/>
                    </a:cubicBezTo>
                    <a:cubicBezTo>
                      <a:pt x="164" y="124"/>
                      <a:pt x="0" y="452"/>
                      <a:pt x="88" y="754"/>
                    </a:cubicBezTo>
                    <a:cubicBezTo>
                      <a:pt x="164" y="994"/>
                      <a:pt x="391" y="1157"/>
                      <a:pt x="643" y="1157"/>
                    </a:cubicBezTo>
                    <a:cubicBezTo>
                      <a:pt x="693" y="1157"/>
                      <a:pt x="756" y="1145"/>
                      <a:pt x="807" y="1132"/>
                    </a:cubicBezTo>
                    <a:cubicBezTo>
                      <a:pt x="1109" y="1031"/>
                      <a:pt x="1285" y="716"/>
                      <a:pt x="1197" y="414"/>
                    </a:cubicBezTo>
                    <a:cubicBezTo>
                      <a:pt x="1114" y="164"/>
                      <a:pt x="876" y="1"/>
                      <a:pt x="626" y="1"/>
                    </a:cubicBezTo>
                    <a:close/>
                  </a:path>
                </a:pathLst>
              </a:custGeom>
              <a:solidFill>
                <a:srgbClr val="FFD6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6" name="Google Shape;856;p19"/>
              <p:cNvSpPr/>
              <p:nvPr/>
            </p:nvSpPr>
            <p:spPr>
              <a:xfrm>
                <a:off x="1426700" y="4416200"/>
                <a:ext cx="29625" cy="29000"/>
              </a:xfrm>
              <a:custGeom>
                <a:rect b="b" l="l" r="r" t="t"/>
                <a:pathLst>
                  <a:path extrusionOk="0" h="1160" w="1185">
                    <a:moveTo>
                      <a:pt x="595" y="0"/>
                    </a:moveTo>
                    <a:cubicBezTo>
                      <a:pt x="289" y="0"/>
                      <a:pt x="25" y="248"/>
                      <a:pt x="13" y="555"/>
                    </a:cubicBezTo>
                    <a:cubicBezTo>
                      <a:pt x="0" y="870"/>
                      <a:pt x="240" y="1135"/>
                      <a:pt x="567" y="1160"/>
                    </a:cubicBezTo>
                    <a:lnTo>
                      <a:pt x="592" y="1160"/>
                    </a:lnTo>
                    <a:cubicBezTo>
                      <a:pt x="895" y="1160"/>
                      <a:pt x="1147" y="920"/>
                      <a:pt x="1159" y="605"/>
                    </a:cubicBezTo>
                    <a:cubicBezTo>
                      <a:pt x="1185" y="290"/>
                      <a:pt x="933" y="26"/>
                      <a:pt x="618" y="1"/>
                    </a:cubicBezTo>
                    <a:cubicBezTo>
                      <a:pt x="610" y="0"/>
                      <a:pt x="602" y="0"/>
                      <a:pt x="595" y="0"/>
                    </a:cubicBezTo>
                    <a:close/>
                  </a:path>
                </a:pathLst>
              </a:custGeom>
              <a:solidFill>
                <a:srgbClr val="FF99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7" name="Google Shape;857;p19"/>
              <p:cNvSpPr/>
              <p:nvPr/>
            </p:nvSpPr>
            <p:spPr>
              <a:xfrm>
                <a:off x="338925" y="4382175"/>
                <a:ext cx="29000" cy="29000"/>
              </a:xfrm>
              <a:custGeom>
                <a:rect b="b" l="l" r="r" t="t"/>
                <a:pathLst>
                  <a:path extrusionOk="0" h="1160" w="1160">
                    <a:moveTo>
                      <a:pt x="580" y="1"/>
                    </a:moveTo>
                    <a:cubicBezTo>
                      <a:pt x="265" y="1"/>
                      <a:pt x="0" y="253"/>
                      <a:pt x="0" y="568"/>
                    </a:cubicBezTo>
                    <a:cubicBezTo>
                      <a:pt x="0" y="883"/>
                      <a:pt x="252" y="1147"/>
                      <a:pt x="567" y="1160"/>
                    </a:cubicBezTo>
                    <a:lnTo>
                      <a:pt x="580" y="1160"/>
                    </a:lnTo>
                    <a:cubicBezTo>
                      <a:pt x="895" y="1160"/>
                      <a:pt x="1147" y="895"/>
                      <a:pt x="1147" y="580"/>
                    </a:cubicBezTo>
                    <a:cubicBezTo>
                      <a:pt x="1160" y="265"/>
                      <a:pt x="895" y="1"/>
                      <a:pt x="580" y="1"/>
                    </a:cubicBezTo>
                    <a:close/>
                  </a:path>
                </a:pathLst>
              </a:custGeom>
              <a:solidFill>
                <a:srgbClr val="FFD6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8" name="Google Shape;858;p19"/>
              <p:cNvSpPr/>
              <p:nvPr/>
            </p:nvSpPr>
            <p:spPr>
              <a:xfrm>
                <a:off x="1406225" y="4245525"/>
                <a:ext cx="32150" cy="28625"/>
              </a:xfrm>
              <a:custGeom>
                <a:rect b="b" l="l" r="r" t="t"/>
                <a:pathLst>
                  <a:path extrusionOk="0" h="1145" w="1286">
                    <a:moveTo>
                      <a:pt x="650" y="0"/>
                    </a:moveTo>
                    <a:cubicBezTo>
                      <a:pt x="597" y="0"/>
                      <a:pt x="544" y="8"/>
                      <a:pt x="491" y="23"/>
                    </a:cubicBezTo>
                    <a:cubicBezTo>
                      <a:pt x="189" y="99"/>
                      <a:pt x="0" y="414"/>
                      <a:pt x="88" y="729"/>
                    </a:cubicBezTo>
                    <a:cubicBezTo>
                      <a:pt x="151" y="968"/>
                      <a:pt x="378" y="1145"/>
                      <a:pt x="643" y="1145"/>
                    </a:cubicBezTo>
                    <a:cubicBezTo>
                      <a:pt x="693" y="1145"/>
                      <a:pt x="743" y="1145"/>
                      <a:pt x="794" y="1132"/>
                    </a:cubicBezTo>
                    <a:cubicBezTo>
                      <a:pt x="1109" y="1044"/>
                      <a:pt x="1285" y="716"/>
                      <a:pt x="1197" y="414"/>
                    </a:cubicBezTo>
                    <a:cubicBezTo>
                      <a:pt x="1124" y="164"/>
                      <a:pt x="897" y="0"/>
                      <a:pt x="650" y="0"/>
                    </a:cubicBezTo>
                    <a:close/>
                  </a:path>
                </a:pathLst>
              </a:custGeom>
              <a:solidFill>
                <a:srgbClr val="FF99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9" name="Google Shape;859;p19"/>
              <p:cNvSpPr/>
              <p:nvPr/>
            </p:nvSpPr>
            <p:spPr>
              <a:xfrm>
                <a:off x="366950" y="4212875"/>
                <a:ext cx="32175" cy="28825"/>
              </a:xfrm>
              <a:custGeom>
                <a:rect b="b" l="l" r="r" t="t"/>
                <a:pathLst>
                  <a:path extrusionOk="0" h="1153" w="1287">
                    <a:moveTo>
                      <a:pt x="642" y="0"/>
                    </a:moveTo>
                    <a:cubicBezTo>
                      <a:pt x="403" y="0"/>
                      <a:pt x="181" y="145"/>
                      <a:pt x="102" y="384"/>
                    </a:cubicBezTo>
                    <a:cubicBezTo>
                      <a:pt x="1" y="686"/>
                      <a:pt x="152" y="1014"/>
                      <a:pt x="454" y="1115"/>
                    </a:cubicBezTo>
                    <a:cubicBezTo>
                      <a:pt x="517" y="1140"/>
                      <a:pt x="580" y="1153"/>
                      <a:pt x="643" y="1153"/>
                    </a:cubicBezTo>
                    <a:cubicBezTo>
                      <a:pt x="895" y="1153"/>
                      <a:pt x="1110" y="989"/>
                      <a:pt x="1185" y="762"/>
                    </a:cubicBezTo>
                    <a:cubicBezTo>
                      <a:pt x="1286" y="460"/>
                      <a:pt x="1135" y="132"/>
                      <a:pt x="832" y="31"/>
                    </a:cubicBezTo>
                    <a:cubicBezTo>
                      <a:pt x="769" y="10"/>
                      <a:pt x="705" y="0"/>
                      <a:pt x="642" y="0"/>
                    </a:cubicBezTo>
                    <a:close/>
                  </a:path>
                </a:pathLst>
              </a:custGeom>
              <a:solidFill>
                <a:srgbClr val="FFD6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0" name="Google Shape;860;p19"/>
              <p:cNvSpPr/>
              <p:nvPr/>
            </p:nvSpPr>
            <p:spPr>
              <a:xfrm>
                <a:off x="1334075" y="4089025"/>
                <a:ext cx="32775" cy="28875"/>
              </a:xfrm>
              <a:custGeom>
                <a:rect b="b" l="l" r="r" t="t"/>
                <a:pathLst>
                  <a:path extrusionOk="0" h="1155" w="1311">
                    <a:moveTo>
                      <a:pt x="654" y="1"/>
                    </a:moveTo>
                    <a:cubicBezTo>
                      <a:pt x="547" y="1"/>
                      <a:pt x="438" y="31"/>
                      <a:pt x="341" y="96"/>
                    </a:cubicBezTo>
                    <a:cubicBezTo>
                      <a:pt x="76" y="273"/>
                      <a:pt x="0" y="638"/>
                      <a:pt x="189" y="903"/>
                    </a:cubicBezTo>
                    <a:cubicBezTo>
                      <a:pt x="290" y="1054"/>
                      <a:pt x="467" y="1155"/>
                      <a:pt x="668" y="1155"/>
                    </a:cubicBezTo>
                    <a:cubicBezTo>
                      <a:pt x="782" y="1155"/>
                      <a:pt x="883" y="1117"/>
                      <a:pt x="983" y="1054"/>
                    </a:cubicBezTo>
                    <a:cubicBezTo>
                      <a:pt x="1248" y="877"/>
                      <a:pt x="1311" y="525"/>
                      <a:pt x="1135" y="260"/>
                    </a:cubicBezTo>
                    <a:cubicBezTo>
                      <a:pt x="1023" y="92"/>
                      <a:pt x="840" y="1"/>
                      <a:pt x="654" y="1"/>
                    </a:cubicBezTo>
                    <a:close/>
                  </a:path>
                </a:pathLst>
              </a:custGeom>
              <a:solidFill>
                <a:srgbClr val="FF99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1" name="Google Shape;861;p19"/>
              <p:cNvSpPr/>
              <p:nvPr/>
            </p:nvSpPr>
            <p:spPr>
              <a:xfrm>
                <a:off x="448225" y="4061375"/>
                <a:ext cx="32475" cy="28800"/>
              </a:xfrm>
              <a:custGeom>
                <a:rect b="b" l="l" r="r" t="t"/>
                <a:pathLst>
                  <a:path extrusionOk="0" h="1152" w="1299">
                    <a:moveTo>
                      <a:pt x="643" y="0"/>
                    </a:moveTo>
                    <a:cubicBezTo>
                      <a:pt x="470" y="0"/>
                      <a:pt x="300" y="77"/>
                      <a:pt x="190" y="232"/>
                    </a:cubicBezTo>
                    <a:cubicBezTo>
                      <a:pt x="1" y="471"/>
                      <a:pt x="51" y="837"/>
                      <a:pt x="303" y="1026"/>
                    </a:cubicBezTo>
                    <a:cubicBezTo>
                      <a:pt x="404" y="1114"/>
                      <a:pt x="530" y="1152"/>
                      <a:pt x="656" y="1152"/>
                    </a:cubicBezTo>
                    <a:cubicBezTo>
                      <a:pt x="832" y="1152"/>
                      <a:pt x="996" y="1063"/>
                      <a:pt x="1110" y="925"/>
                    </a:cubicBezTo>
                    <a:cubicBezTo>
                      <a:pt x="1299" y="673"/>
                      <a:pt x="1248" y="307"/>
                      <a:pt x="996" y="118"/>
                    </a:cubicBezTo>
                    <a:cubicBezTo>
                      <a:pt x="891" y="40"/>
                      <a:pt x="767" y="0"/>
                      <a:pt x="643" y="0"/>
                    </a:cubicBezTo>
                    <a:close/>
                  </a:path>
                </a:pathLst>
              </a:custGeom>
              <a:solidFill>
                <a:srgbClr val="FFD6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2" name="Google Shape;862;p19"/>
              <p:cNvSpPr/>
              <p:nvPr/>
            </p:nvSpPr>
            <p:spPr>
              <a:xfrm>
                <a:off x="1217525" y="3962800"/>
                <a:ext cx="32475" cy="28775"/>
              </a:xfrm>
              <a:custGeom>
                <a:rect b="b" l="l" r="r" t="t"/>
                <a:pathLst>
                  <a:path extrusionOk="0" h="1151" w="1299">
                    <a:moveTo>
                      <a:pt x="642" y="1"/>
                    </a:moveTo>
                    <a:cubicBezTo>
                      <a:pt x="474" y="1"/>
                      <a:pt x="309" y="75"/>
                      <a:pt x="202" y="218"/>
                    </a:cubicBezTo>
                    <a:cubicBezTo>
                      <a:pt x="0" y="470"/>
                      <a:pt x="51" y="836"/>
                      <a:pt x="290" y="1037"/>
                    </a:cubicBezTo>
                    <a:cubicBezTo>
                      <a:pt x="391" y="1113"/>
                      <a:pt x="517" y="1151"/>
                      <a:pt x="655" y="1151"/>
                    </a:cubicBezTo>
                    <a:cubicBezTo>
                      <a:pt x="832" y="1151"/>
                      <a:pt x="996" y="1075"/>
                      <a:pt x="1109" y="936"/>
                    </a:cubicBezTo>
                    <a:cubicBezTo>
                      <a:pt x="1298" y="684"/>
                      <a:pt x="1260" y="319"/>
                      <a:pt x="1008" y="130"/>
                    </a:cubicBezTo>
                    <a:cubicBezTo>
                      <a:pt x="900" y="43"/>
                      <a:pt x="770" y="1"/>
                      <a:pt x="642" y="1"/>
                    </a:cubicBezTo>
                    <a:close/>
                  </a:path>
                </a:pathLst>
              </a:custGeom>
              <a:solidFill>
                <a:srgbClr val="FF99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3" name="Google Shape;863;p19"/>
              <p:cNvSpPr/>
              <p:nvPr/>
            </p:nvSpPr>
            <p:spPr>
              <a:xfrm>
                <a:off x="572350" y="3942525"/>
                <a:ext cx="33100" cy="28900"/>
              </a:xfrm>
              <a:custGeom>
                <a:rect b="b" l="l" r="r" t="t"/>
                <a:pathLst>
                  <a:path extrusionOk="0" h="1156" w="1324">
                    <a:moveTo>
                      <a:pt x="679" y="0"/>
                    </a:moveTo>
                    <a:cubicBezTo>
                      <a:pt x="563" y="0"/>
                      <a:pt x="444" y="36"/>
                      <a:pt x="341" y="109"/>
                    </a:cubicBezTo>
                    <a:cubicBezTo>
                      <a:pt x="76" y="286"/>
                      <a:pt x="1" y="639"/>
                      <a:pt x="190" y="903"/>
                    </a:cubicBezTo>
                    <a:cubicBezTo>
                      <a:pt x="303" y="1067"/>
                      <a:pt x="479" y="1155"/>
                      <a:pt x="668" y="1155"/>
                    </a:cubicBezTo>
                    <a:cubicBezTo>
                      <a:pt x="782" y="1155"/>
                      <a:pt x="895" y="1117"/>
                      <a:pt x="996" y="1054"/>
                    </a:cubicBezTo>
                    <a:cubicBezTo>
                      <a:pt x="1261" y="878"/>
                      <a:pt x="1324" y="513"/>
                      <a:pt x="1147" y="248"/>
                    </a:cubicBezTo>
                    <a:cubicBezTo>
                      <a:pt x="1040" y="87"/>
                      <a:pt x="862" y="0"/>
                      <a:pt x="679" y="0"/>
                    </a:cubicBezTo>
                    <a:close/>
                  </a:path>
                </a:pathLst>
              </a:custGeom>
              <a:solidFill>
                <a:srgbClr val="FFD6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4" name="Google Shape;864;p19"/>
              <p:cNvSpPr/>
              <p:nvPr/>
            </p:nvSpPr>
            <p:spPr>
              <a:xfrm>
                <a:off x="1067250" y="3879100"/>
                <a:ext cx="32475" cy="28675"/>
              </a:xfrm>
              <a:custGeom>
                <a:rect b="b" l="l" r="r" t="t"/>
                <a:pathLst>
                  <a:path extrusionOk="0" h="1147" w="1299">
                    <a:moveTo>
                      <a:pt x="646" y="0"/>
                    </a:moveTo>
                    <a:cubicBezTo>
                      <a:pt x="418" y="0"/>
                      <a:pt x="202" y="144"/>
                      <a:pt x="114" y="378"/>
                    </a:cubicBezTo>
                    <a:cubicBezTo>
                      <a:pt x="1" y="681"/>
                      <a:pt x="152" y="1008"/>
                      <a:pt x="454" y="1122"/>
                    </a:cubicBezTo>
                    <a:cubicBezTo>
                      <a:pt x="517" y="1134"/>
                      <a:pt x="580" y="1147"/>
                      <a:pt x="656" y="1147"/>
                    </a:cubicBezTo>
                    <a:cubicBezTo>
                      <a:pt x="895" y="1147"/>
                      <a:pt x="1109" y="996"/>
                      <a:pt x="1198" y="769"/>
                    </a:cubicBezTo>
                    <a:cubicBezTo>
                      <a:pt x="1298" y="479"/>
                      <a:pt x="1147" y="139"/>
                      <a:pt x="845" y="38"/>
                    </a:cubicBezTo>
                    <a:cubicBezTo>
                      <a:pt x="780" y="12"/>
                      <a:pt x="712" y="0"/>
                      <a:pt x="646" y="0"/>
                    </a:cubicBezTo>
                    <a:close/>
                  </a:path>
                </a:pathLst>
              </a:custGeom>
              <a:solidFill>
                <a:srgbClr val="FF99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5" name="Google Shape;865;p19"/>
              <p:cNvSpPr/>
              <p:nvPr/>
            </p:nvSpPr>
            <p:spPr>
              <a:xfrm>
                <a:off x="727975" y="3868450"/>
                <a:ext cx="32150" cy="28625"/>
              </a:xfrm>
              <a:custGeom>
                <a:rect b="b" l="l" r="r" t="t"/>
                <a:pathLst>
                  <a:path extrusionOk="0" h="1145" w="1286">
                    <a:moveTo>
                      <a:pt x="650" y="0"/>
                    </a:moveTo>
                    <a:cubicBezTo>
                      <a:pt x="598" y="0"/>
                      <a:pt x="545" y="7"/>
                      <a:pt x="492" y="23"/>
                    </a:cubicBezTo>
                    <a:cubicBezTo>
                      <a:pt x="177" y="111"/>
                      <a:pt x="0" y="426"/>
                      <a:pt x="101" y="741"/>
                    </a:cubicBezTo>
                    <a:cubicBezTo>
                      <a:pt x="162" y="972"/>
                      <a:pt x="376" y="1145"/>
                      <a:pt x="629" y="1145"/>
                    </a:cubicBezTo>
                    <a:cubicBezTo>
                      <a:pt x="638" y="1145"/>
                      <a:pt x="647" y="1145"/>
                      <a:pt x="656" y="1144"/>
                    </a:cubicBezTo>
                    <a:cubicBezTo>
                      <a:pt x="706" y="1144"/>
                      <a:pt x="756" y="1144"/>
                      <a:pt x="807" y="1132"/>
                    </a:cubicBezTo>
                    <a:cubicBezTo>
                      <a:pt x="1122" y="1044"/>
                      <a:pt x="1286" y="716"/>
                      <a:pt x="1197" y="414"/>
                    </a:cubicBezTo>
                    <a:cubicBezTo>
                      <a:pt x="1125" y="164"/>
                      <a:pt x="897" y="0"/>
                      <a:pt x="650" y="0"/>
                    </a:cubicBezTo>
                    <a:close/>
                  </a:path>
                </a:pathLst>
              </a:custGeom>
              <a:solidFill>
                <a:srgbClr val="FFD6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6" name="Google Shape;866;p19"/>
              <p:cNvSpPr/>
              <p:nvPr/>
            </p:nvSpPr>
            <p:spPr>
              <a:xfrm>
                <a:off x="899975" y="3846625"/>
                <a:ext cx="29325" cy="28700"/>
              </a:xfrm>
              <a:custGeom>
                <a:rect b="b" l="l" r="r" t="t"/>
                <a:pathLst>
                  <a:path extrusionOk="0" h="1148" w="1173">
                    <a:moveTo>
                      <a:pt x="583" y="1"/>
                    </a:moveTo>
                    <a:cubicBezTo>
                      <a:pt x="278" y="1"/>
                      <a:pt x="25" y="248"/>
                      <a:pt x="13" y="556"/>
                    </a:cubicBezTo>
                    <a:cubicBezTo>
                      <a:pt x="0" y="871"/>
                      <a:pt x="252" y="1148"/>
                      <a:pt x="567" y="1148"/>
                    </a:cubicBezTo>
                    <a:lnTo>
                      <a:pt x="593" y="1148"/>
                    </a:lnTo>
                    <a:cubicBezTo>
                      <a:pt x="895" y="1148"/>
                      <a:pt x="1147" y="908"/>
                      <a:pt x="1160" y="593"/>
                    </a:cubicBezTo>
                    <a:cubicBezTo>
                      <a:pt x="1172" y="278"/>
                      <a:pt x="920" y="14"/>
                      <a:pt x="605" y="1"/>
                    </a:cubicBezTo>
                    <a:cubicBezTo>
                      <a:pt x="598" y="1"/>
                      <a:pt x="590" y="1"/>
                      <a:pt x="583" y="1"/>
                    </a:cubicBezTo>
                    <a:close/>
                  </a:path>
                </a:pathLst>
              </a:custGeom>
              <a:solidFill>
                <a:srgbClr val="FF99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7" name="Google Shape;867;p19"/>
              <p:cNvSpPr/>
              <p:nvPr/>
            </p:nvSpPr>
            <p:spPr>
              <a:xfrm>
                <a:off x="880750" y="5030800"/>
                <a:ext cx="33750" cy="33750"/>
              </a:xfrm>
              <a:custGeom>
                <a:rect b="b" l="l" r="r" t="t"/>
                <a:pathLst>
                  <a:path extrusionOk="0" h="1350" w="1350">
                    <a:moveTo>
                      <a:pt x="681" y="1"/>
                    </a:moveTo>
                    <a:cubicBezTo>
                      <a:pt x="303" y="1"/>
                      <a:pt x="1" y="303"/>
                      <a:pt x="1" y="681"/>
                    </a:cubicBezTo>
                    <a:cubicBezTo>
                      <a:pt x="1" y="1047"/>
                      <a:pt x="303" y="1349"/>
                      <a:pt x="681" y="1349"/>
                    </a:cubicBezTo>
                    <a:cubicBezTo>
                      <a:pt x="688" y="1349"/>
                      <a:pt x="695" y="1350"/>
                      <a:pt x="702" y="1350"/>
                    </a:cubicBezTo>
                    <a:cubicBezTo>
                      <a:pt x="1058" y="1350"/>
                      <a:pt x="1349" y="1040"/>
                      <a:pt x="1349" y="681"/>
                    </a:cubicBezTo>
                    <a:cubicBezTo>
                      <a:pt x="1349" y="303"/>
                      <a:pt x="1047" y="1"/>
                      <a:pt x="681" y="1"/>
                    </a:cubicBezTo>
                    <a:close/>
                  </a:path>
                </a:pathLst>
              </a:custGeom>
              <a:solidFill>
                <a:srgbClr val="00CF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8" name="Google Shape;868;p19"/>
              <p:cNvSpPr/>
              <p:nvPr/>
            </p:nvSpPr>
            <p:spPr>
              <a:xfrm>
                <a:off x="1040800" y="5010050"/>
                <a:ext cx="37500" cy="34025"/>
              </a:xfrm>
              <a:custGeom>
                <a:rect b="b" l="l" r="r" t="t"/>
                <a:pathLst>
                  <a:path extrusionOk="0" h="1361" w="1500">
                    <a:moveTo>
                      <a:pt x="755" y="0"/>
                    </a:moveTo>
                    <a:cubicBezTo>
                      <a:pt x="698" y="0"/>
                      <a:pt x="639" y="8"/>
                      <a:pt x="580" y="24"/>
                    </a:cubicBezTo>
                    <a:cubicBezTo>
                      <a:pt x="214" y="125"/>
                      <a:pt x="0" y="491"/>
                      <a:pt x="88" y="856"/>
                    </a:cubicBezTo>
                    <a:cubicBezTo>
                      <a:pt x="176" y="1159"/>
                      <a:pt x="441" y="1360"/>
                      <a:pt x="756" y="1360"/>
                    </a:cubicBezTo>
                    <a:cubicBezTo>
                      <a:pt x="806" y="1360"/>
                      <a:pt x="869" y="1360"/>
                      <a:pt x="920" y="1335"/>
                    </a:cubicBezTo>
                    <a:cubicBezTo>
                      <a:pt x="1285" y="1247"/>
                      <a:pt x="1500" y="869"/>
                      <a:pt x="1411" y="516"/>
                    </a:cubicBezTo>
                    <a:cubicBezTo>
                      <a:pt x="1327" y="209"/>
                      <a:pt x="1056" y="0"/>
                      <a:pt x="755" y="0"/>
                    </a:cubicBezTo>
                    <a:close/>
                  </a:path>
                </a:pathLst>
              </a:custGeom>
              <a:solidFill>
                <a:srgbClr val="00CF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9" name="Google Shape;869;p19"/>
              <p:cNvSpPr/>
              <p:nvPr/>
            </p:nvSpPr>
            <p:spPr>
              <a:xfrm>
                <a:off x="677875" y="4998800"/>
                <a:ext cx="38475" cy="34250"/>
              </a:xfrm>
              <a:custGeom>
                <a:rect b="b" l="l" r="r" t="t"/>
                <a:pathLst>
                  <a:path extrusionOk="0" h="1370" w="1539">
                    <a:moveTo>
                      <a:pt x="774" y="1"/>
                    </a:moveTo>
                    <a:cubicBezTo>
                      <a:pt x="488" y="1"/>
                      <a:pt x="218" y="178"/>
                      <a:pt x="127" y="462"/>
                    </a:cubicBezTo>
                    <a:cubicBezTo>
                      <a:pt x="1" y="827"/>
                      <a:pt x="202" y="1205"/>
                      <a:pt x="555" y="1331"/>
                    </a:cubicBezTo>
                    <a:cubicBezTo>
                      <a:pt x="631" y="1344"/>
                      <a:pt x="694" y="1356"/>
                      <a:pt x="769" y="1369"/>
                    </a:cubicBezTo>
                    <a:cubicBezTo>
                      <a:pt x="1072" y="1369"/>
                      <a:pt x="1324" y="1167"/>
                      <a:pt x="1412" y="890"/>
                    </a:cubicBezTo>
                    <a:cubicBezTo>
                      <a:pt x="1538" y="537"/>
                      <a:pt x="1337" y="147"/>
                      <a:pt x="984" y="33"/>
                    </a:cubicBezTo>
                    <a:cubicBezTo>
                      <a:pt x="914" y="11"/>
                      <a:pt x="844" y="1"/>
                      <a:pt x="774" y="1"/>
                    </a:cubicBezTo>
                    <a:close/>
                  </a:path>
                </a:pathLst>
              </a:custGeom>
              <a:solidFill>
                <a:srgbClr val="00CF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0" name="Google Shape;870;p19"/>
              <p:cNvSpPr/>
              <p:nvPr/>
            </p:nvSpPr>
            <p:spPr>
              <a:xfrm>
                <a:off x="1226025" y="4928250"/>
                <a:ext cx="38775" cy="34225"/>
              </a:xfrm>
              <a:custGeom>
                <a:rect b="b" l="l" r="r" t="t"/>
                <a:pathLst>
                  <a:path extrusionOk="0" h="1369" w="1551">
                    <a:moveTo>
                      <a:pt x="774" y="0"/>
                    </a:moveTo>
                    <a:cubicBezTo>
                      <a:pt x="647" y="0"/>
                      <a:pt x="518" y="35"/>
                      <a:pt x="404" y="108"/>
                    </a:cubicBezTo>
                    <a:cubicBezTo>
                      <a:pt x="89" y="310"/>
                      <a:pt x="0" y="738"/>
                      <a:pt x="202" y="1053"/>
                    </a:cubicBezTo>
                    <a:cubicBezTo>
                      <a:pt x="328" y="1242"/>
                      <a:pt x="542" y="1368"/>
                      <a:pt x="782" y="1368"/>
                    </a:cubicBezTo>
                    <a:cubicBezTo>
                      <a:pt x="908" y="1356"/>
                      <a:pt x="1034" y="1331"/>
                      <a:pt x="1147" y="1255"/>
                    </a:cubicBezTo>
                    <a:cubicBezTo>
                      <a:pt x="1462" y="1053"/>
                      <a:pt x="1550" y="625"/>
                      <a:pt x="1349" y="310"/>
                    </a:cubicBezTo>
                    <a:cubicBezTo>
                      <a:pt x="1220" y="109"/>
                      <a:pt x="999" y="0"/>
                      <a:pt x="774" y="0"/>
                    </a:cubicBezTo>
                    <a:close/>
                  </a:path>
                </a:pathLst>
              </a:custGeom>
              <a:solidFill>
                <a:srgbClr val="00CF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1" name="Google Shape;871;p19"/>
              <p:cNvSpPr/>
              <p:nvPr/>
            </p:nvSpPr>
            <p:spPr>
              <a:xfrm>
                <a:off x="497700" y="4905725"/>
                <a:ext cx="38125" cy="33750"/>
              </a:xfrm>
              <a:custGeom>
                <a:rect b="b" l="l" r="r" t="t"/>
                <a:pathLst>
                  <a:path extrusionOk="0" h="1350" w="1525">
                    <a:moveTo>
                      <a:pt x="764" y="1"/>
                    </a:moveTo>
                    <a:cubicBezTo>
                      <a:pt x="557" y="1"/>
                      <a:pt x="351" y="96"/>
                      <a:pt x="214" y="279"/>
                    </a:cubicBezTo>
                    <a:cubicBezTo>
                      <a:pt x="0" y="568"/>
                      <a:pt x="63" y="997"/>
                      <a:pt x="366" y="1224"/>
                    </a:cubicBezTo>
                    <a:cubicBezTo>
                      <a:pt x="479" y="1299"/>
                      <a:pt x="618" y="1350"/>
                      <a:pt x="756" y="1350"/>
                    </a:cubicBezTo>
                    <a:cubicBezTo>
                      <a:pt x="970" y="1350"/>
                      <a:pt x="1172" y="1249"/>
                      <a:pt x="1311" y="1072"/>
                    </a:cubicBezTo>
                    <a:cubicBezTo>
                      <a:pt x="1525" y="770"/>
                      <a:pt x="1462" y="354"/>
                      <a:pt x="1159" y="127"/>
                    </a:cubicBezTo>
                    <a:cubicBezTo>
                      <a:pt x="1039" y="42"/>
                      <a:pt x="901" y="1"/>
                      <a:pt x="764" y="1"/>
                    </a:cubicBezTo>
                    <a:close/>
                  </a:path>
                </a:pathLst>
              </a:custGeom>
              <a:solidFill>
                <a:srgbClr val="00CF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2" name="Google Shape;872;p19"/>
              <p:cNvSpPr/>
              <p:nvPr/>
            </p:nvSpPr>
            <p:spPr>
              <a:xfrm>
                <a:off x="1377225" y="4792825"/>
                <a:ext cx="38475" cy="33875"/>
              </a:xfrm>
              <a:custGeom>
                <a:rect b="b" l="l" r="r" t="t"/>
                <a:pathLst>
                  <a:path extrusionOk="0" h="1355" w="1539">
                    <a:moveTo>
                      <a:pt x="762" y="0"/>
                    </a:moveTo>
                    <a:cubicBezTo>
                      <a:pt x="567" y="0"/>
                      <a:pt x="374" y="84"/>
                      <a:pt x="240" y="246"/>
                    </a:cubicBezTo>
                    <a:cubicBezTo>
                      <a:pt x="1" y="535"/>
                      <a:pt x="51" y="964"/>
                      <a:pt x="341" y="1203"/>
                    </a:cubicBezTo>
                    <a:cubicBezTo>
                      <a:pt x="467" y="1304"/>
                      <a:pt x="618" y="1355"/>
                      <a:pt x="769" y="1355"/>
                    </a:cubicBezTo>
                    <a:cubicBezTo>
                      <a:pt x="971" y="1355"/>
                      <a:pt x="1173" y="1266"/>
                      <a:pt x="1299" y="1115"/>
                    </a:cubicBezTo>
                    <a:cubicBezTo>
                      <a:pt x="1538" y="813"/>
                      <a:pt x="1488" y="384"/>
                      <a:pt x="1198" y="157"/>
                    </a:cubicBezTo>
                    <a:cubicBezTo>
                      <a:pt x="1070" y="52"/>
                      <a:pt x="916" y="0"/>
                      <a:pt x="762" y="0"/>
                    </a:cubicBezTo>
                    <a:close/>
                  </a:path>
                </a:pathLst>
              </a:custGeom>
              <a:solidFill>
                <a:srgbClr val="00CF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3" name="Google Shape;873;p19"/>
              <p:cNvSpPr/>
              <p:nvPr/>
            </p:nvSpPr>
            <p:spPr>
              <a:xfrm>
                <a:off x="355300" y="4760850"/>
                <a:ext cx="38150" cy="34025"/>
              </a:xfrm>
              <a:custGeom>
                <a:rect b="b" l="l" r="r" t="t"/>
                <a:pathLst>
                  <a:path extrusionOk="0" h="1361" w="1526">
                    <a:moveTo>
                      <a:pt x="761" y="0"/>
                    </a:moveTo>
                    <a:cubicBezTo>
                      <a:pt x="623" y="0"/>
                      <a:pt x="485" y="42"/>
                      <a:pt x="366" y="126"/>
                    </a:cubicBezTo>
                    <a:cubicBezTo>
                      <a:pt x="64" y="353"/>
                      <a:pt x="1" y="769"/>
                      <a:pt x="215" y="1071"/>
                    </a:cubicBezTo>
                    <a:cubicBezTo>
                      <a:pt x="341" y="1247"/>
                      <a:pt x="542" y="1361"/>
                      <a:pt x="757" y="1361"/>
                    </a:cubicBezTo>
                    <a:cubicBezTo>
                      <a:pt x="908" y="1361"/>
                      <a:pt x="1034" y="1310"/>
                      <a:pt x="1160" y="1235"/>
                    </a:cubicBezTo>
                    <a:cubicBezTo>
                      <a:pt x="1462" y="1008"/>
                      <a:pt x="1525" y="592"/>
                      <a:pt x="1311" y="290"/>
                    </a:cubicBezTo>
                    <a:cubicBezTo>
                      <a:pt x="1181" y="99"/>
                      <a:pt x="972" y="0"/>
                      <a:pt x="761" y="0"/>
                    </a:cubicBezTo>
                    <a:close/>
                  </a:path>
                </a:pathLst>
              </a:custGeom>
              <a:solidFill>
                <a:srgbClr val="FFD6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4" name="Google Shape;874;p19"/>
              <p:cNvSpPr/>
              <p:nvPr/>
            </p:nvSpPr>
            <p:spPr>
              <a:xfrm>
                <a:off x="1478975" y="4616950"/>
                <a:ext cx="38475" cy="34275"/>
              </a:xfrm>
              <a:custGeom>
                <a:rect b="b" l="l" r="r" t="t"/>
                <a:pathLst>
                  <a:path extrusionOk="0" h="1371" w="1539">
                    <a:moveTo>
                      <a:pt x="761" y="0"/>
                    </a:moveTo>
                    <a:cubicBezTo>
                      <a:pt x="489" y="0"/>
                      <a:pt x="233" y="167"/>
                      <a:pt x="127" y="438"/>
                    </a:cubicBezTo>
                    <a:cubicBezTo>
                      <a:pt x="1" y="791"/>
                      <a:pt x="177" y="1182"/>
                      <a:pt x="517" y="1320"/>
                    </a:cubicBezTo>
                    <a:cubicBezTo>
                      <a:pt x="606" y="1346"/>
                      <a:pt x="681" y="1371"/>
                      <a:pt x="769" y="1371"/>
                    </a:cubicBezTo>
                    <a:cubicBezTo>
                      <a:pt x="1047" y="1358"/>
                      <a:pt x="1299" y="1194"/>
                      <a:pt x="1400" y="930"/>
                    </a:cubicBezTo>
                    <a:cubicBezTo>
                      <a:pt x="1538" y="577"/>
                      <a:pt x="1362" y="186"/>
                      <a:pt x="1009" y="48"/>
                    </a:cubicBezTo>
                    <a:cubicBezTo>
                      <a:pt x="927" y="16"/>
                      <a:pt x="843" y="0"/>
                      <a:pt x="761" y="0"/>
                    </a:cubicBezTo>
                    <a:close/>
                  </a:path>
                </a:pathLst>
              </a:custGeom>
              <a:solidFill>
                <a:srgbClr val="00CF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5" name="Google Shape;875;p19"/>
              <p:cNvSpPr/>
              <p:nvPr/>
            </p:nvSpPr>
            <p:spPr>
              <a:xfrm>
                <a:off x="264900" y="4578900"/>
                <a:ext cx="38125" cy="34225"/>
              </a:xfrm>
              <a:custGeom>
                <a:rect b="b" l="l" r="r" t="t"/>
                <a:pathLst>
                  <a:path extrusionOk="0" h="1369" w="1525">
                    <a:moveTo>
                      <a:pt x="761" y="1"/>
                    </a:moveTo>
                    <a:cubicBezTo>
                      <a:pt x="693" y="1"/>
                      <a:pt x="623" y="11"/>
                      <a:pt x="555" y="32"/>
                    </a:cubicBezTo>
                    <a:cubicBezTo>
                      <a:pt x="202" y="146"/>
                      <a:pt x="0" y="524"/>
                      <a:pt x="113" y="889"/>
                    </a:cubicBezTo>
                    <a:cubicBezTo>
                      <a:pt x="202" y="1167"/>
                      <a:pt x="466" y="1368"/>
                      <a:pt x="756" y="1368"/>
                    </a:cubicBezTo>
                    <a:cubicBezTo>
                      <a:pt x="832" y="1368"/>
                      <a:pt x="895" y="1356"/>
                      <a:pt x="958" y="1330"/>
                    </a:cubicBezTo>
                    <a:cubicBezTo>
                      <a:pt x="1323" y="1217"/>
                      <a:pt x="1525" y="839"/>
                      <a:pt x="1411" y="486"/>
                    </a:cubicBezTo>
                    <a:cubicBezTo>
                      <a:pt x="1319" y="190"/>
                      <a:pt x="1053" y="1"/>
                      <a:pt x="761" y="1"/>
                    </a:cubicBezTo>
                    <a:close/>
                  </a:path>
                </a:pathLst>
              </a:custGeom>
              <a:solidFill>
                <a:srgbClr val="FFD6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6" name="Google Shape;876;p19"/>
              <p:cNvSpPr/>
              <p:nvPr/>
            </p:nvSpPr>
            <p:spPr>
              <a:xfrm>
                <a:off x="1522150" y="4418375"/>
                <a:ext cx="34975" cy="34075"/>
              </a:xfrm>
              <a:custGeom>
                <a:rect b="b" l="l" r="r" t="t"/>
                <a:pathLst>
                  <a:path extrusionOk="0" h="1363" w="1399">
                    <a:moveTo>
                      <a:pt x="685" y="0"/>
                    </a:moveTo>
                    <a:cubicBezTo>
                      <a:pt x="328" y="0"/>
                      <a:pt x="37" y="282"/>
                      <a:pt x="25" y="644"/>
                    </a:cubicBezTo>
                    <a:cubicBezTo>
                      <a:pt x="0" y="1022"/>
                      <a:pt x="290" y="1337"/>
                      <a:pt x="668" y="1350"/>
                    </a:cubicBezTo>
                    <a:cubicBezTo>
                      <a:pt x="681" y="1363"/>
                      <a:pt x="693" y="1363"/>
                      <a:pt x="693" y="1363"/>
                    </a:cubicBezTo>
                    <a:cubicBezTo>
                      <a:pt x="1059" y="1363"/>
                      <a:pt x="1361" y="1073"/>
                      <a:pt x="1374" y="707"/>
                    </a:cubicBezTo>
                    <a:cubicBezTo>
                      <a:pt x="1399" y="329"/>
                      <a:pt x="1109" y="14"/>
                      <a:pt x="731" y="2"/>
                    </a:cubicBezTo>
                    <a:cubicBezTo>
                      <a:pt x="716" y="1"/>
                      <a:pt x="700" y="0"/>
                      <a:pt x="685" y="0"/>
                    </a:cubicBezTo>
                    <a:close/>
                  </a:path>
                </a:pathLst>
              </a:custGeom>
              <a:solidFill>
                <a:srgbClr val="00CF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7" name="Google Shape;877;p19"/>
              <p:cNvSpPr/>
              <p:nvPr/>
            </p:nvSpPr>
            <p:spPr>
              <a:xfrm>
                <a:off x="238125" y="4378075"/>
                <a:ext cx="34025" cy="34050"/>
              </a:xfrm>
              <a:custGeom>
                <a:rect b="b" l="l" r="r" t="t"/>
                <a:pathLst>
                  <a:path extrusionOk="0" h="1362" w="1361">
                    <a:moveTo>
                      <a:pt x="693" y="1"/>
                    </a:moveTo>
                    <a:cubicBezTo>
                      <a:pt x="315" y="1"/>
                      <a:pt x="0" y="291"/>
                      <a:pt x="0" y="669"/>
                    </a:cubicBezTo>
                    <a:cubicBezTo>
                      <a:pt x="0" y="1047"/>
                      <a:pt x="290" y="1349"/>
                      <a:pt x="668" y="1362"/>
                    </a:cubicBezTo>
                    <a:lnTo>
                      <a:pt x="680" y="1362"/>
                    </a:lnTo>
                    <a:cubicBezTo>
                      <a:pt x="1046" y="1362"/>
                      <a:pt x="1348" y="1059"/>
                      <a:pt x="1361" y="694"/>
                    </a:cubicBezTo>
                    <a:cubicBezTo>
                      <a:pt x="1361" y="316"/>
                      <a:pt x="1058" y="1"/>
                      <a:pt x="693" y="1"/>
                    </a:cubicBezTo>
                    <a:close/>
                  </a:path>
                </a:pathLst>
              </a:custGeom>
              <a:solidFill>
                <a:srgbClr val="FFD6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8" name="Google Shape;878;p19"/>
              <p:cNvSpPr/>
              <p:nvPr/>
            </p:nvSpPr>
            <p:spPr>
              <a:xfrm>
                <a:off x="1498200" y="4216475"/>
                <a:ext cx="37825" cy="34375"/>
              </a:xfrm>
              <a:custGeom>
                <a:rect b="b" l="l" r="r" t="t"/>
                <a:pathLst>
                  <a:path extrusionOk="0" h="1375" w="1513">
                    <a:moveTo>
                      <a:pt x="751" y="1"/>
                    </a:moveTo>
                    <a:cubicBezTo>
                      <a:pt x="690" y="1"/>
                      <a:pt x="629" y="9"/>
                      <a:pt x="568" y="26"/>
                    </a:cubicBezTo>
                    <a:cubicBezTo>
                      <a:pt x="215" y="127"/>
                      <a:pt x="0" y="505"/>
                      <a:pt x="101" y="870"/>
                    </a:cubicBezTo>
                    <a:cubicBezTo>
                      <a:pt x="177" y="1160"/>
                      <a:pt x="442" y="1362"/>
                      <a:pt x="757" y="1374"/>
                    </a:cubicBezTo>
                    <a:cubicBezTo>
                      <a:pt x="807" y="1362"/>
                      <a:pt x="870" y="1362"/>
                      <a:pt x="933" y="1349"/>
                    </a:cubicBezTo>
                    <a:cubicBezTo>
                      <a:pt x="1298" y="1236"/>
                      <a:pt x="1513" y="870"/>
                      <a:pt x="1412" y="505"/>
                    </a:cubicBezTo>
                    <a:cubicBezTo>
                      <a:pt x="1328" y="200"/>
                      <a:pt x="1052" y="1"/>
                      <a:pt x="751" y="1"/>
                    </a:cubicBezTo>
                    <a:close/>
                  </a:path>
                </a:pathLst>
              </a:custGeom>
              <a:solidFill>
                <a:srgbClr val="00CF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9" name="Google Shape;879;p19"/>
              <p:cNvSpPr/>
              <p:nvPr/>
            </p:nvSpPr>
            <p:spPr>
              <a:xfrm>
                <a:off x="271200" y="4178025"/>
                <a:ext cx="38125" cy="34075"/>
              </a:xfrm>
              <a:custGeom>
                <a:rect b="b" l="l" r="r" t="t"/>
                <a:pathLst>
                  <a:path extrusionOk="0" h="1363" w="1525">
                    <a:moveTo>
                      <a:pt x="758" y="0"/>
                    </a:moveTo>
                    <a:cubicBezTo>
                      <a:pt x="478" y="0"/>
                      <a:pt x="216" y="176"/>
                      <a:pt x="126" y="455"/>
                    </a:cubicBezTo>
                    <a:cubicBezTo>
                      <a:pt x="0" y="808"/>
                      <a:pt x="189" y="1198"/>
                      <a:pt x="542" y="1324"/>
                    </a:cubicBezTo>
                    <a:cubicBezTo>
                      <a:pt x="605" y="1350"/>
                      <a:pt x="681" y="1362"/>
                      <a:pt x="769" y="1362"/>
                    </a:cubicBezTo>
                    <a:cubicBezTo>
                      <a:pt x="1059" y="1362"/>
                      <a:pt x="1311" y="1173"/>
                      <a:pt x="1411" y="909"/>
                    </a:cubicBezTo>
                    <a:cubicBezTo>
                      <a:pt x="1525" y="543"/>
                      <a:pt x="1336" y="165"/>
                      <a:pt x="983" y="39"/>
                    </a:cubicBezTo>
                    <a:cubicBezTo>
                      <a:pt x="909" y="13"/>
                      <a:pt x="833" y="0"/>
                      <a:pt x="758" y="0"/>
                    </a:cubicBezTo>
                    <a:close/>
                  </a:path>
                </a:pathLst>
              </a:custGeom>
              <a:solidFill>
                <a:srgbClr val="FFD6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0" name="Google Shape;880;p19"/>
              <p:cNvSpPr/>
              <p:nvPr/>
            </p:nvSpPr>
            <p:spPr>
              <a:xfrm>
                <a:off x="1412825" y="4031775"/>
                <a:ext cx="39100" cy="34150"/>
              </a:xfrm>
              <a:custGeom>
                <a:rect b="b" l="l" r="r" t="t"/>
                <a:pathLst>
                  <a:path extrusionOk="0" h="1366" w="1564">
                    <a:moveTo>
                      <a:pt x="784" y="1"/>
                    </a:moveTo>
                    <a:cubicBezTo>
                      <a:pt x="654" y="1"/>
                      <a:pt x="521" y="38"/>
                      <a:pt x="404" y="118"/>
                    </a:cubicBezTo>
                    <a:cubicBezTo>
                      <a:pt x="89" y="332"/>
                      <a:pt x="1" y="761"/>
                      <a:pt x="215" y="1063"/>
                    </a:cubicBezTo>
                    <a:cubicBezTo>
                      <a:pt x="341" y="1252"/>
                      <a:pt x="555" y="1365"/>
                      <a:pt x="782" y="1365"/>
                    </a:cubicBezTo>
                    <a:cubicBezTo>
                      <a:pt x="921" y="1365"/>
                      <a:pt x="1047" y="1328"/>
                      <a:pt x="1160" y="1252"/>
                    </a:cubicBezTo>
                    <a:cubicBezTo>
                      <a:pt x="1475" y="1050"/>
                      <a:pt x="1563" y="622"/>
                      <a:pt x="1349" y="307"/>
                    </a:cubicBezTo>
                    <a:cubicBezTo>
                      <a:pt x="1222" y="109"/>
                      <a:pt x="1006" y="1"/>
                      <a:pt x="784" y="1"/>
                    </a:cubicBezTo>
                    <a:close/>
                  </a:path>
                </a:pathLst>
              </a:custGeom>
              <a:solidFill>
                <a:srgbClr val="00CF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1" name="Google Shape;881;p19"/>
              <p:cNvSpPr/>
              <p:nvPr/>
            </p:nvSpPr>
            <p:spPr>
              <a:xfrm>
                <a:off x="367275" y="3999475"/>
                <a:ext cx="37825" cy="33675"/>
              </a:xfrm>
              <a:custGeom>
                <a:rect b="b" l="l" r="r" t="t"/>
                <a:pathLst>
                  <a:path extrusionOk="0" h="1347" w="1513">
                    <a:moveTo>
                      <a:pt x="764" y="0"/>
                    </a:moveTo>
                    <a:cubicBezTo>
                      <a:pt x="561" y="0"/>
                      <a:pt x="361" y="92"/>
                      <a:pt x="227" y="263"/>
                    </a:cubicBezTo>
                    <a:cubicBezTo>
                      <a:pt x="0" y="566"/>
                      <a:pt x="51" y="982"/>
                      <a:pt x="353" y="1208"/>
                    </a:cubicBezTo>
                    <a:cubicBezTo>
                      <a:pt x="467" y="1297"/>
                      <a:pt x="605" y="1347"/>
                      <a:pt x="756" y="1347"/>
                    </a:cubicBezTo>
                    <a:cubicBezTo>
                      <a:pt x="971" y="1347"/>
                      <a:pt x="1172" y="1246"/>
                      <a:pt x="1298" y="1082"/>
                    </a:cubicBezTo>
                    <a:cubicBezTo>
                      <a:pt x="1512" y="780"/>
                      <a:pt x="1462" y="364"/>
                      <a:pt x="1172" y="137"/>
                    </a:cubicBezTo>
                    <a:cubicBezTo>
                      <a:pt x="1048" y="44"/>
                      <a:pt x="906" y="0"/>
                      <a:pt x="764" y="0"/>
                    </a:cubicBezTo>
                    <a:close/>
                  </a:path>
                </a:pathLst>
              </a:custGeom>
              <a:solidFill>
                <a:srgbClr val="FFD6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2" name="Google Shape;882;p19"/>
              <p:cNvSpPr/>
              <p:nvPr/>
            </p:nvSpPr>
            <p:spPr>
              <a:xfrm>
                <a:off x="1275475" y="3883100"/>
                <a:ext cx="38150" cy="33825"/>
              </a:xfrm>
              <a:custGeom>
                <a:rect b="b" l="l" r="r" t="t"/>
                <a:pathLst>
                  <a:path extrusionOk="0" h="1353" w="1526">
                    <a:moveTo>
                      <a:pt x="758" y="1"/>
                    </a:moveTo>
                    <a:cubicBezTo>
                      <a:pt x="558" y="1"/>
                      <a:pt x="359" y="88"/>
                      <a:pt x="227" y="256"/>
                    </a:cubicBezTo>
                    <a:cubicBezTo>
                      <a:pt x="1" y="546"/>
                      <a:pt x="51" y="974"/>
                      <a:pt x="341" y="1214"/>
                    </a:cubicBezTo>
                    <a:cubicBezTo>
                      <a:pt x="454" y="1302"/>
                      <a:pt x="606" y="1352"/>
                      <a:pt x="757" y="1352"/>
                    </a:cubicBezTo>
                    <a:cubicBezTo>
                      <a:pt x="958" y="1352"/>
                      <a:pt x="1160" y="1251"/>
                      <a:pt x="1286" y="1088"/>
                    </a:cubicBezTo>
                    <a:cubicBezTo>
                      <a:pt x="1525" y="798"/>
                      <a:pt x="1462" y="369"/>
                      <a:pt x="1173" y="143"/>
                    </a:cubicBezTo>
                    <a:cubicBezTo>
                      <a:pt x="1050" y="47"/>
                      <a:pt x="904" y="1"/>
                      <a:pt x="758" y="1"/>
                    </a:cubicBezTo>
                    <a:close/>
                  </a:path>
                </a:pathLst>
              </a:custGeom>
              <a:solidFill>
                <a:srgbClr val="00CF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3" name="Google Shape;883;p19"/>
              <p:cNvSpPr/>
              <p:nvPr/>
            </p:nvSpPr>
            <p:spPr>
              <a:xfrm>
                <a:off x="513750" y="3859050"/>
                <a:ext cx="38775" cy="33925"/>
              </a:xfrm>
              <a:custGeom>
                <a:rect b="b" l="l" r="r" t="t"/>
                <a:pathLst>
                  <a:path extrusionOk="0" h="1357" w="1551">
                    <a:moveTo>
                      <a:pt x="780" y="0"/>
                    </a:moveTo>
                    <a:cubicBezTo>
                      <a:pt x="647" y="0"/>
                      <a:pt x="512" y="40"/>
                      <a:pt x="391" y="122"/>
                    </a:cubicBezTo>
                    <a:cubicBezTo>
                      <a:pt x="89" y="336"/>
                      <a:pt x="1" y="764"/>
                      <a:pt x="215" y="1067"/>
                    </a:cubicBezTo>
                    <a:cubicBezTo>
                      <a:pt x="341" y="1243"/>
                      <a:pt x="555" y="1357"/>
                      <a:pt x="782" y="1357"/>
                    </a:cubicBezTo>
                    <a:cubicBezTo>
                      <a:pt x="908" y="1357"/>
                      <a:pt x="1047" y="1319"/>
                      <a:pt x="1160" y="1243"/>
                    </a:cubicBezTo>
                    <a:cubicBezTo>
                      <a:pt x="1475" y="1029"/>
                      <a:pt x="1551" y="601"/>
                      <a:pt x="1336" y="298"/>
                    </a:cubicBezTo>
                    <a:cubicBezTo>
                      <a:pt x="1204" y="103"/>
                      <a:pt x="995" y="0"/>
                      <a:pt x="780" y="0"/>
                    </a:cubicBezTo>
                    <a:close/>
                  </a:path>
                </a:pathLst>
              </a:custGeom>
              <a:solidFill>
                <a:srgbClr val="FFD6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4" name="Google Shape;884;p19"/>
              <p:cNvSpPr/>
              <p:nvPr/>
            </p:nvSpPr>
            <p:spPr>
              <a:xfrm>
                <a:off x="1098125" y="3784200"/>
                <a:ext cx="38150" cy="33800"/>
              </a:xfrm>
              <a:custGeom>
                <a:rect b="b" l="l" r="r" t="t"/>
                <a:pathLst>
                  <a:path extrusionOk="0" h="1352" w="1526">
                    <a:moveTo>
                      <a:pt x="763" y="0"/>
                    </a:moveTo>
                    <a:cubicBezTo>
                      <a:pt x="485" y="0"/>
                      <a:pt x="225" y="168"/>
                      <a:pt x="126" y="444"/>
                    </a:cubicBezTo>
                    <a:cubicBezTo>
                      <a:pt x="0" y="797"/>
                      <a:pt x="177" y="1188"/>
                      <a:pt x="530" y="1314"/>
                    </a:cubicBezTo>
                    <a:cubicBezTo>
                      <a:pt x="605" y="1339"/>
                      <a:pt x="681" y="1352"/>
                      <a:pt x="756" y="1352"/>
                    </a:cubicBezTo>
                    <a:cubicBezTo>
                      <a:pt x="1046" y="1352"/>
                      <a:pt x="1298" y="1175"/>
                      <a:pt x="1399" y="911"/>
                    </a:cubicBezTo>
                    <a:cubicBezTo>
                      <a:pt x="1525" y="558"/>
                      <a:pt x="1349" y="167"/>
                      <a:pt x="996" y="41"/>
                    </a:cubicBezTo>
                    <a:cubicBezTo>
                      <a:pt x="919" y="14"/>
                      <a:pt x="840" y="0"/>
                      <a:pt x="763" y="0"/>
                    </a:cubicBezTo>
                    <a:close/>
                  </a:path>
                </a:pathLst>
              </a:custGeom>
              <a:solidFill>
                <a:srgbClr val="00CF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5" name="Google Shape;885;p19"/>
              <p:cNvSpPr/>
              <p:nvPr/>
            </p:nvSpPr>
            <p:spPr>
              <a:xfrm>
                <a:off x="697425" y="3771525"/>
                <a:ext cx="37825" cy="33875"/>
              </a:xfrm>
              <a:custGeom>
                <a:rect b="b" l="l" r="r" t="t"/>
                <a:pathLst>
                  <a:path extrusionOk="0" h="1355" w="1513">
                    <a:moveTo>
                      <a:pt x="767" y="1"/>
                    </a:moveTo>
                    <a:cubicBezTo>
                      <a:pt x="701" y="1"/>
                      <a:pt x="634" y="11"/>
                      <a:pt x="567" y="31"/>
                    </a:cubicBezTo>
                    <a:cubicBezTo>
                      <a:pt x="202" y="132"/>
                      <a:pt x="0" y="510"/>
                      <a:pt x="101" y="876"/>
                    </a:cubicBezTo>
                    <a:cubicBezTo>
                      <a:pt x="189" y="1166"/>
                      <a:pt x="454" y="1355"/>
                      <a:pt x="756" y="1355"/>
                    </a:cubicBezTo>
                    <a:cubicBezTo>
                      <a:pt x="819" y="1355"/>
                      <a:pt x="895" y="1355"/>
                      <a:pt x="958" y="1329"/>
                    </a:cubicBezTo>
                    <a:cubicBezTo>
                      <a:pt x="1311" y="1229"/>
                      <a:pt x="1512" y="850"/>
                      <a:pt x="1411" y="485"/>
                    </a:cubicBezTo>
                    <a:cubicBezTo>
                      <a:pt x="1329" y="197"/>
                      <a:pt x="1061" y="1"/>
                      <a:pt x="767" y="1"/>
                    </a:cubicBezTo>
                    <a:close/>
                  </a:path>
                </a:pathLst>
              </a:custGeom>
              <a:solidFill>
                <a:srgbClr val="00CF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6" name="Google Shape;886;p19"/>
              <p:cNvSpPr/>
              <p:nvPr/>
            </p:nvSpPr>
            <p:spPr>
              <a:xfrm>
                <a:off x="900600" y="3745825"/>
                <a:ext cx="34375" cy="34050"/>
              </a:xfrm>
              <a:custGeom>
                <a:rect b="b" l="l" r="r" t="t"/>
                <a:pathLst>
                  <a:path extrusionOk="0" h="1362" w="1375">
                    <a:moveTo>
                      <a:pt x="683" y="1"/>
                    </a:moveTo>
                    <a:cubicBezTo>
                      <a:pt x="316" y="1"/>
                      <a:pt x="26" y="286"/>
                      <a:pt x="13" y="656"/>
                    </a:cubicBezTo>
                    <a:cubicBezTo>
                      <a:pt x="1" y="1034"/>
                      <a:pt x="290" y="1349"/>
                      <a:pt x="668" y="1362"/>
                    </a:cubicBezTo>
                    <a:lnTo>
                      <a:pt x="681" y="1362"/>
                    </a:lnTo>
                    <a:cubicBezTo>
                      <a:pt x="1059" y="1362"/>
                      <a:pt x="1349" y="1072"/>
                      <a:pt x="1362" y="707"/>
                    </a:cubicBezTo>
                    <a:cubicBezTo>
                      <a:pt x="1374" y="329"/>
                      <a:pt x="1084" y="14"/>
                      <a:pt x="706" y="1"/>
                    </a:cubicBezTo>
                    <a:cubicBezTo>
                      <a:pt x="698" y="1"/>
                      <a:pt x="690" y="1"/>
                      <a:pt x="683" y="1"/>
                    </a:cubicBezTo>
                    <a:close/>
                  </a:path>
                </a:pathLst>
              </a:custGeom>
              <a:solidFill>
                <a:srgbClr val="00CF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sp>
        <p:nvSpPr>
          <p:cNvPr id="376" name="Google Shape;376;p3"/>
          <p:cNvSpPr txBox="1"/>
          <p:nvPr>
            <p:ph type="ctrTitle"/>
          </p:nvPr>
        </p:nvSpPr>
        <p:spPr>
          <a:xfrm>
            <a:off x="1064921" y="1413100"/>
            <a:ext cx="3521400" cy="5778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Clr>
                <a:srgbClr val="000000"/>
              </a:buClr>
              <a:buSzPts val="1800"/>
              <a:buFont typeface="Fira Sans Condensed Medium"/>
              <a:buNone/>
            </a:pPr>
            <a:r>
              <a:rPr lang="en"/>
              <a:t>James</a:t>
            </a:r>
            <a:endParaRPr/>
          </a:p>
        </p:txBody>
      </p:sp>
      <p:sp>
        <p:nvSpPr>
          <p:cNvPr id="377" name="Google Shape;377;p3"/>
          <p:cNvSpPr txBox="1"/>
          <p:nvPr>
            <p:ph idx="1" type="subTitle"/>
          </p:nvPr>
        </p:nvSpPr>
        <p:spPr>
          <a:xfrm>
            <a:off x="970679" y="1901168"/>
            <a:ext cx="2620500" cy="1112400"/>
          </a:xfrm>
          <a:prstGeom prst="rect">
            <a:avLst/>
          </a:prstGeom>
          <a:noFill/>
          <a:ln>
            <a:noFill/>
          </a:ln>
        </p:spPr>
        <p:txBody>
          <a:bodyPr anchorCtr="0" anchor="t" bIns="91425" lIns="91425" spcFirstLastPara="1" rIns="91425" wrap="square" tIns="91425">
            <a:noAutofit/>
          </a:bodyPr>
          <a:lstStyle/>
          <a:p>
            <a:pPr indent="-342900" lvl="0" marL="457200" rtl="0" algn="l">
              <a:lnSpc>
                <a:spcPct val="100000"/>
              </a:lnSpc>
              <a:spcBef>
                <a:spcPts val="0"/>
              </a:spcBef>
              <a:spcAft>
                <a:spcPts val="0"/>
              </a:spcAft>
              <a:buClr>
                <a:srgbClr val="000000"/>
              </a:buClr>
              <a:buSzPts val="1000"/>
              <a:buNone/>
            </a:pPr>
            <a:r>
              <a:rPr lang="en"/>
              <a:t>Chief Reporting Officer</a:t>
            </a:r>
            <a:endParaRPr/>
          </a:p>
          <a:p>
            <a:pPr indent="-342900" lvl="0" marL="457200" rtl="0" algn="l">
              <a:lnSpc>
                <a:spcPct val="100000"/>
              </a:lnSpc>
              <a:spcBef>
                <a:spcPts val="0"/>
              </a:spcBef>
              <a:spcAft>
                <a:spcPts val="0"/>
              </a:spcAft>
              <a:buClr>
                <a:srgbClr val="000000"/>
              </a:buClr>
              <a:buSzPts val="1000"/>
              <a:buNone/>
            </a:pPr>
            <a:r>
              <a:rPr lang="en"/>
              <a:t>(Resistor)</a:t>
            </a:r>
            <a:endParaRPr/>
          </a:p>
        </p:txBody>
      </p:sp>
      <p:sp>
        <p:nvSpPr>
          <p:cNvPr id="378" name="Google Shape;378;p3"/>
          <p:cNvSpPr txBox="1"/>
          <p:nvPr>
            <p:ph idx="2" type="ctrTitle"/>
          </p:nvPr>
        </p:nvSpPr>
        <p:spPr>
          <a:xfrm>
            <a:off x="6301819" y="1413100"/>
            <a:ext cx="2027100" cy="577800"/>
          </a:xfrm>
          <a:prstGeom prst="rect">
            <a:avLst/>
          </a:prstGeom>
          <a:noFill/>
          <a:ln>
            <a:noFill/>
          </a:ln>
        </p:spPr>
        <p:txBody>
          <a:bodyPr anchorCtr="0" anchor="b" bIns="91425" lIns="91425" spcFirstLastPara="1" rIns="91425" wrap="square" tIns="91425">
            <a:noAutofit/>
          </a:bodyPr>
          <a:lstStyle/>
          <a:p>
            <a:pPr indent="0" lvl="0" marL="0" rtl="0" algn="r">
              <a:lnSpc>
                <a:spcPct val="100000"/>
              </a:lnSpc>
              <a:spcBef>
                <a:spcPts val="0"/>
              </a:spcBef>
              <a:spcAft>
                <a:spcPts val="0"/>
              </a:spcAft>
              <a:buClr>
                <a:srgbClr val="000000"/>
              </a:buClr>
              <a:buSzPts val="1800"/>
              <a:buFont typeface="Fira Sans Condensed Medium"/>
              <a:buNone/>
            </a:pPr>
            <a:r>
              <a:rPr lang="en"/>
              <a:t>Nee </a:t>
            </a:r>
            <a:endParaRPr/>
          </a:p>
        </p:txBody>
      </p:sp>
      <p:sp>
        <p:nvSpPr>
          <p:cNvPr id="379" name="Google Shape;379;p3"/>
          <p:cNvSpPr txBox="1"/>
          <p:nvPr>
            <p:ph idx="3" type="subTitle"/>
          </p:nvPr>
        </p:nvSpPr>
        <p:spPr>
          <a:xfrm>
            <a:off x="5591483" y="1901168"/>
            <a:ext cx="2737500" cy="1112400"/>
          </a:xfrm>
          <a:prstGeom prst="rect">
            <a:avLst/>
          </a:prstGeom>
          <a:noFill/>
          <a:ln>
            <a:noFill/>
          </a:ln>
        </p:spPr>
        <p:txBody>
          <a:bodyPr anchorCtr="0" anchor="t" bIns="91425" lIns="91425" spcFirstLastPara="1" rIns="91425" wrap="square" tIns="91425">
            <a:noAutofit/>
          </a:bodyPr>
          <a:lstStyle/>
          <a:p>
            <a:pPr indent="-342900" lvl="0" marL="457200" rtl="0" algn="r">
              <a:lnSpc>
                <a:spcPct val="100000"/>
              </a:lnSpc>
              <a:spcBef>
                <a:spcPts val="0"/>
              </a:spcBef>
              <a:spcAft>
                <a:spcPts val="0"/>
              </a:spcAft>
              <a:buClr>
                <a:srgbClr val="000000"/>
              </a:buClr>
              <a:buSzPts val="1000"/>
              <a:buNone/>
            </a:pPr>
            <a:r>
              <a:rPr lang="en"/>
              <a:t>Head of Python &amp; Power BI</a:t>
            </a:r>
            <a:endParaRPr/>
          </a:p>
          <a:p>
            <a:pPr indent="-342900" lvl="0" marL="457200" rtl="0" algn="r">
              <a:lnSpc>
                <a:spcPct val="100000"/>
              </a:lnSpc>
              <a:spcBef>
                <a:spcPts val="0"/>
              </a:spcBef>
              <a:spcAft>
                <a:spcPts val="0"/>
              </a:spcAft>
              <a:buClr>
                <a:srgbClr val="000000"/>
              </a:buClr>
              <a:buSzPts val="1000"/>
              <a:buNone/>
            </a:pPr>
            <a:r>
              <a:rPr lang="en"/>
              <a:t>(Code Capacitor)</a:t>
            </a:r>
            <a:endParaRPr/>
          </a:p>
        </p:txBody>
      </p:sp>
      <p:sp>
        <p:nvSpPr>
          <p:cNvPr id="380" name="Google Shape;380;p3"/>
          <p:cNvSpPr txBox="1"/>
          <p:nvPr>
            <p:ph idx="4" type="ctrTitle"/>
          </p:nvPr>
        </p:nvSpPr>
        <p:spPr>
          <a:xfrm>
            <a:off x="618825" y="411675"/>
            <a:ext cx="4618200" cy="5778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Clr>
                <a:srgbClr val="000000"/>
              </a:buClr>
              <a:buSzPts val="3600"/>
              <a:buNone/>
            </a:pPr>
            <a:r>
              <a:rPr lang="en"/>
              <a:t>WHO ARE WE?</a:t>
            </a:r>
            <a:endParaRPr/>
          </a:p>
        </p:txBody>
      </p:sp>
      <p:sp>
        <p:nvSpPr>
          <p:cNvPr id="381" name="Google Shape;381;p3"/>
          <p:cNvSpPr txBox="1"/>
          <p:nvPr/>
        </p:nvSpPr>
        <p:spPr>
          <a:xfrm>
            <a:off x="1064919" y="2939575"/>
            <a:ext cx="2498100" cy="5778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Fira Sans Condensed Medium"/>
              <a:buNone/>
            </a:pPr>
            <a:r>
              <a:rPr b="0" i="0" lang="en" sz="2400" u="none" cap="none" strike="noStrike">
                <a:solidFill>
                  <a:schemeClr val="lt1"/>
                </a:solidFill>
                <a:latin typeface="Share Tech"/>
                <a:ea typeface="Share Tech"/>
                <a:cs typeface="Share Tech"/>
                <a:sym typeface="Share Tech"/>
              </a:rPr>
              <a:t>Peter</a:t>
            </a:r>
            <a:endParaRPr b="0" i="0" sz="1400" u="none" cap="none" strike="noStrike">
              <a:solidFill>
                <a:srgbClr val="000000"/>
              </a:solidFill>
              <a:latin typeface="Arial"/>
              <a:ea typeface="Arial"/>
              <a:cs typeface="Arial"/>
              <a:sym typeface="Arial"/>
            </a:endParaRPr>
          </a:p>
        </p:txBody>
      </p:sp>
      <p:sp>
        <p:nvSpPr>
          <p:cNvPr id="382" name="Google Shape;382;p3"/>
          <p:cNvSpPr txBox="1"/>
          <p:nvPr/>
        </p:nvSpPr>
        <p:spPr>
          <a:xfrm>
            <a:off x="970671" y="3427651"/>
            <a:ext cx="2620500" cy="11124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00000"/>
              </a:lnSpc>
              <a:spcBef>
                <a:spcPts val="0"/>
              </a:spcBef>
              <a:spcAft>
                <a:spcPts val="0"/>
              </a:spcAft>
              <a:buClr>
                <a:srgbClr val="000000"/>
              </a:buClr>
              <a:buSzPts val="1000"/>
              <a:buFont typeface="Maven Pro"/>
              <a:buNone/>
            </a:pPr>
            <a:r>
              <a:rPr b="0" i="0" lang="en" sz="1400" u="none" cap="none" strike="noStrike">
                <a:solidFill>
                  <a:schemeClr val="lt1"/>
                </a:solidFill>
                <a:latin typeface="Maven Pro"/>
                <a:ea typeface="Maven Pro"/>
                <a:cs typeface="Maven Pro"/>
                <a:sym typeface="Maven Pro"/>
              </a:rPr>
              <a:t>Senior R Consultant </a:t>
            </a:r>
            <a:endParaRPr b="0" i="0" sz="1400" u="none" cap="none" strike="noStrike">
              <a:solidFill>
                <a:schemeClr val="lt1"/>
              </a:solidFill>
              <a:latin typeface="Maven Pro"/>
              <a:ea typeface="Maven Pro"/>
              <a:cs typeface="Maven Pro"/>
              <a:sym typeface="Maven Pro"/>
            </a:endParaRPr>
          </a:p>
          <a:p>
            <a:pPr indent="-342900" lvl="0" marL="457200" marR="0" rtl="0" algn="l">
              <a:lnSpc>
                <a:spcPct val="100000"/>
              </a:lnSpc>
              <a:spcBef>
                <a:spcPts val="0"/>
              </a:spcBef>
              <a:spcAft>
                <a:spcPts val="0"/>
              </a:spcAft>
              <a:buClr>
                <a:srgbClr val="000000"/>
              </a:buClr>
              <a:buSzPts val="1000"/>
              <a:buFont typeface="Maven Pro"/>
              <a:buNone/>
            </a:pPr>
            <a:r>
              <a:rPr lang="en">
                <a:solidFill>
                  <a:schemeClr val="lt1"/>
                </a:solidFill>
                <a:latin typeface="Maven Pro"/>
                <a:ea typeface="Maven Pro"/>
                <a:cs typeface="Maven Pro"/>
                <a:sym typeface="Maven Pro"/>
              </a:rPr>
              <a:t>(Surge Protector)</a:t>
            </a:r>
            <a:endParaRPr>
              <a:solidFill>
                <a:schemeClr val="lt1"/>
              </a:solidFill>
              <a:latin typeface="Maven Pro"/>
              <a:ea typeface="Maven Pro"/>
              <a:cs typeface="Maven Pro"/>
              <a:sym typeface="Maven Pro"/>
            </a:endParaRPr>
          </a:p>
        </p:txBody>
      </p:sp>
      <p:sp>
        <p:nvSpPr>
          <p:cNvPr id="383" name="Google Shape;383;p3"/>
          <p:cNvSpPr txBox="1"/>
          <p:nvPr/>
        </p:nvSpPr>
        <p:spPr>
          <a:xfrm>
            <a:off x="5591476" y="2939575"/>
            <a:ext cx="2737500" cy="577800"/>
          </a:xfrm>
          <a:prstGeom prst="rect">
            <a:avLst/>
          </a:prstGeom>
          <a:noFill/>
          <a:ln>
            <a:noFill/>
          </a:ln>
        </p:spPr>
        <p:txBody>
          <a:bodyPr anchorCtr="0" anchor="b" bIns="91425" lIns="91425" spcFirstLastPara="1" rIns="91425" wrap="square" tIns="91425">
            <a:noAutofit/>
          </a:bodyPr>
          <a:lstStyle/>
          <a:p>
            <a:pPr indent="0" lvl="0" marL="0" marR="0" rtl="0" algn="r">
              <a:lnSpc>
                <a:spcPct val="100000"/>
              </a:lnSpc>
              <a:spcBef>
                <a:spcPts val="0"/>
              </a:spcBef>
              <a:spcAft>
                <a:spcPts val="0"/>
              </a:spcAft>
              <a:buClr>
                <a:srgbClr val="000000"/>
              </a:buClr>
              <a:buSzPts val="1800"/>
              <a:buFont typeface="Fira Sans Condensed Medium"/>
              <a:buNone/>
            </a:pPr>
            <a:r>
              <a:rPr b="0" i="0" lang="en" sz="2400" u="none" cap="none" strike="noStrike">
                <a:solidFill>
                  <a:schemeClr val="lt1"/>
                </a:solidFill>
                <a:latin typeface="Share Tech"/>
                <a:ea typeface="Share Tech"/>
                <a:cs typeface="Share Tech"/>
                <a:sym typeface="Share Tech"/>
              </a:rPr>
              <a:t>Ruhul</a:t>
            </a:r>
            <a:endParaRPr b="0" i="0" sz="2400" u="none" cap="none" strike="noStrike">
              <a:solidFill>
                <a:schemeClr val="lt1"/>
              </a:solidFill>
              <a:latin typeface="Share Tech"/>
              <a:ea typeface="Share Tech"/>
              <a:cs typeface="Share Tech"/>
              <a:sym typeface="Share Tech"/>
            </a:endParaRPr>
          </a:p>
        </p:txBody>
      </p:sp>
      <p:sp>
        <p:nvSpPr>
          <p:cNvPr id="384" name="Google Shape;384;p3"/>
          <p:cNvSpPr txBox="1"/>
          <p:nvPr/>
        </p:nvSpPr>
        <p:spPr>
          <a:xfrm>
            <a:off x="5371567" y="3427658"/>
            <a:ext cx="2957400" cy="1112400"/>
          </a:xfrm>
          <a:prstGeom prst="rect">
            <a:avLst/>
          </a:prstGeom>
          <a:noFill/>
          <a:ln>
            <a:noFill/>
          </a:ln>
        </p:spPr>
        <p:txBody>
          <a:bodyPr anchorCtr="0" anchor="t" bIns="91425" lIns="91425" spcFirstLastPara="1" rIns="91425" wrap="square" tIns="91425">
            <a:noAutofit/>
          </a:bodyPr>
          <a:lstStyle/>
          <a:p>
            <a:pPr indent="-342900" lvl="0" marL="457200" marR="0" rtl="0" algn="r">
              <a:lnSpc>
                <a:spcPct val="100000"/>
              </a:lnSpc>
              <a:spcBef>
                <a:spcPts val="0"/>
              </a:spcBef>
              <a:spcAft>
                <a:spcPts val="0"/>
              </a:spcAft>
              <a:buClr>
                <a:srgbClr val="000000"/>
              </a:buClr>
              <a:buSzPts val="1000"/>
              <a:buFont typeface="Maven Pro"/>
              <a:buNone/>
            </a:pPr>
            <a:r>
              <a:rPr b="0" i="0" lang="en" sz="1400" u="none" cap="none" strike="noStrike">
                <a:solidFill>
                  <a:schemeClr val="lt1"/>
                </a:solidFill>
                <a:latin typeface="Maven Pro"/>
                <a:ea typeface="Maven Pro"/>
                <a:cs typeface="Maven Pro"/>
                <a:sym typeface="Maven Pro"/>
              </a:rPr>
              <a:t>Executive Manager - Modelling</a:t>
            </a:r>
            <a:endParaRPr b="0" i="0" sz="1400" u="none" cap="none" strike="noStrike">
              <a:solidFill>
                <a:schemeClr val="lt1"/>
              </a:solidFill>
              <a:latin typeface="Maven Pro"/>
              <a:ea typeface="Maven Pro"/>
              <a:cs typeface="Maven Pro"/>
              <a:sym typeface="Maven Pro"/>
            </a:endParaRPr>
          </a:p>
          <a:p>
            <a:pPr indent="-342900" lvl="0" marL="457200" marR="0" rtl="0" algn="r">
              <a:lnSpc>
                <a:spcPct val="100000"/>
              </a:lnSpc>
              <a:spcBef>
                <a:spcPts val="0"/>
              </a:spcBef>
              <a:spcAft>
                <a:spcPts val="0"/>
              </a:spcAft>
              <a:buClr>
                <a:srgbClr val="000000"/>
              </a:buClr>
              <a:buSzPts val="1000"/>
              <a:buFont typeface="Maven Pro"/>
              <a:buNone/>
            </a:pPr>
            <a:r>
              <a:rPr lang="en">
                <a:solidFill>
                  <a:schemeClr val="lt1"/>
                </a:solidFill>
                <a:latin typeface="Maven Pro"/>
                <a:ea typeface="Maven Pro"/>
                <a:cs typeface="Maven Pro"/>
                <a:sym typeface="Maven Pro"/>
              </a:rPr>
              <a:t>(Frequency Modulator)</a:t>
            </a:r>
            <a:endParaRPr>
              <a:solidFill>
                <a:schemeClr val="lt1"/>
              </a:solidFill>
              <a:latin typeface="Maven Pro"/>
              <a:ea typeface="Maven Pro"/>
              <a:cs typeface="Maven Pro"/>
              <a:sym typeface="Maven Pro"/>
            </a:endParaRPr>
          </a:p>
        </p:txBody>
      </p:sp>
      <p:pic>
        <p:nvPicPr>
          <p:cNvPr id="385" name="Google Shape;385;p3"/>
          <p:cNvPicPr preferRelativeResize="0"/>
          <p:nvPr/>
        </p:nvPicPr>
        <p:blipFill rotWithShape="1">
          <a:blip r:embed="rId3">
            <a:alphaModFix/>
          </a:blip>
          <a:srcRect b="0" l="0" r="0" t="0"/>
          <a:stretch/>
        </p:blipFill>
        <p:spPr>
          <a:xfrm>
            <a:off x="3133403" y="2914225"/>
            <a:ext cx="1037100" cy="1112400"/>
          </a:xfrm>
          <a:prstGeom prst="rect">
            <a:avLst/>
          </a:prstGeom>
          <a:noFill/>
          <a:ln>
            <a:noFill/>
          </a:ln>
        </p:spPr>
      </p:pic>
      <p:pic>
        <p:nvPicPr>
          <p:cNvPr id="386" name="Google Shape;386;p3"/>
          <p:cNvPicPr preferRelativeResize="0"/>
          <p:nvPr/>
        </p:nvPicPr>
        <p:blipFill rotWithShape="1">
          <a:blip r:embed="rId4">
            <a:alphaModFix/>
          </a:blip>
          <a:srcRect b="0" l="0" r="0" t="0"/>
          <a:stretch/>
        </p:blipFill>
        <p:spPr>
          <a:xfrm>
            <a:off x="4717617" y="2886924"/>
            <a:ext cx="1037100" cy="1166999"/>
          </a:xfrm>
          <a:prstGeom prst="rect">
            <a:avLst/>
          </a:prstGeom>
          <a:noFill/>
          <a:ln>
            <a:noFill/>
          </a:ln>
        </p:spPr>
      </p:pic>
      <p:pic>
        <p:nvPicPr>
          <p:cNvPr id="387" name="Google Shape;387;p3"/>
          <p:cNvPicPr preferRelativeResize="0"/>
          <p:nvPr/>
        </p:nvPicPr>
        <p:blipFill rotWithShape="1">
          <a:blip r:embed="rId5">
            <a:alphaModFix/>
          </a:blip>
          <a:srcRect b="0" l="0" r="0" t="0"/>
          <a:stretch/>
        </p:blipFill>
        <p:spPr>
          <a:xfrm>
            <a:off x="4761129" y="1474537"/>
            <a:ext cx="950075" cy="1082014"/>
          </a:xfrm>
          <a:prstGeom prst="rect">
            <a:avLst/>
          </a:prstGeom>
          <a:noFill/>
          <a:ln>
            <a:noFill/>
          </a:ln>
        </p:spPr>
      </p:pic>
      <p:pic>
        <p:nvPicPr>
          <p:cNvPr id="388" name="Google Shape;388;p3"/>
          <p:cNvPicPr preferRelativeResize="0"/>
          <p:nvPr/>
        </p:nvPicPr>
        <p:blipFill rotWithShape="1">
          <a:blip r:embed="rId6">
            <a:alphaModFix/>
          </a:blip>
          <a:srcRect b="0" l="0" r="0" t="0"/>
          <a:stretch/>
        </p:blipFill>
        <p:spPr>
          <a:xfrm>
            <a:off x="3133392" y="1459338"/>
            <a:ext cx="1037100" cy="1112412"/>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sp>
        <p:nvSpPr>
          <p:cNvPr id="393" name="Google Shape;393;ge0cad0d35f_1_3"/>
          <p:cNvSpPr txBox="1"/>
          <p:nvPr>
            <p:ph type="ctrTitle"/>
          </p:nvPr>
        </p:nvSpPr>
        <p:spPr>
          <a:xfrm>
            <a:off x="618825" y="411675"/>
            <a:ext cx="2686500" cy="5778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Clr>
                <a:srgbClr val="000000"/>
              </a:buClr>
              <a:buSzPts val="3600"/>
              <a:buNone/>
            </a:pPr>
            <a:r>
              <a:rPr lang="en"/>
              <a:t>Background</a:t>
            </a:r>
            <a:endParaRPr/>
          </a:p>
        </p:txBody>
      </p:sp>
      <p:grpSp>
        <p:nvGrpSpPr>
          <p:cNvPr id="394" name="Google Shape;394;ge0cad0d35f_1_3"/>
          <p:cNvGrpSpPr/>
          <p:nvPr/>
        </p:nvGrpSpPr>
        <p:grpSpPr>
          <a:xfrm>
            <a:off x="1769798" y="1012188"/>
            <a:ext cx="5604407" cy="2526110"/>
            <a:chOff x="1678861" y="927200"/>
            <a:chExt cx="5604407" cy="2526110"/>
          </a:xfrm>
        </p:grpSpPr>
        <p:pic>
          <p:nvPicPr>
            <p:cNvPr id="395" name="Google Shape;395;ge0cad0d35f_1_3"/>
            <p:cNvPicPr preferRelativeResize="0"/>
            <p:nvPr/>
          </p:nvPicPr>
          <p:blipFill>
            <a:blip r:embed="rId3">
              <a:alphaModFix/>
            </a:blip>
            <a:stretch>
              <a:fillRect/>
            </a:stretch>
          </p:blipFill>
          <p:spPr>
            <a:xfrm>
              <a:off x="1678861" y="1249560"/>
              <a:ext cx="2686500" cy="2203748"/>
            </a:xfrm>
            <a:prstGeom prst="rect">
              <a:avLst/>
            </a:prstGeom>
            <a:noFill/>
            <a:ln>
              <a:noFill/>
            </a:ln>
          </p:spPr>
        </p:pic>
        <p:pic>
          <p:nvPicPr>
            <p:cNvPr id="396" name="Google Shape;396;ge0cad0d35f_1_3"/>
            <p:cNvPicPr preferRelativeResize="0"/>
            <p:nvPr/>
          </p:nvPicPr>
          <p:blipFill>
            <a:blip r:embed="rId4">
              <a:alphaModFix/>
            </a:blip>
            <a:stretch>
              <a:fillRect/>
            </a:stretch>
          </p:blipFill>
          <p:spPr>
            <a:xfrm>
              <a:off x="4596765" y="1249563"/>
              <a:ext cx="2686502" cy="2203748"/>
            </a:xfrm>
            <a:prstGeom prst="rect">
              <a:avLst/>
            </a:prstGeom>
            <a:noFill/>
            <a:ln>
              <a:noFill/>
            </a:ln>
          </p:spPr>
        </p:pic>
        <p:sp>
          <p:nvSpPr>
            <p:cNvPr id="397" name="Google Shape;397;ge0cad0d35f_1_3"/>
            <p:cNvSpPr txBox="1"/>
            <p:nvPr/>
          </p:nvSpPr>
          <p:spPr>
            <a:xfrm>
              <a:off x="2026563" y="927200"/>
              <a:ext cx="1991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lt1"/>
                  </a:solidFill>
                  <a:latin typeface="Maven Pro"/>
                  <a:ea typeface="Maven Pro"/>
                  <a:cs typeface="Maven Pro"/>
                  <a:sym typeface="Maven Pro"/>
                </a:rPr>
                <a:t>Feb 7 - before event</a:t>
              </a:r>
              <a:endParaRPr>
                <a:solidFill>
                  <a:schemeClr val="lt1"/>
                </a:solidFill>
                <a:latin typeface="Maven Pro"/>
                <a:ea typeface="Maven Pro"/>
                <a:cs typeface="Maven Pro"/>
                <a:sym typeface="Maven Pro"/>
              </a:endParaRPr>
            </a:p>
          </p:txBody>
        </p:sp>
        <p:sp>
          <p:nvSpPr>
            <p:cNvPr id="398" name="Google Shape;398;ge0cad0d35f_1_3"/>
            <p:cNvSpPr txBox="1"/>
            <p:nvPr/>
          </p:nvSpPr>
          <p:spPr>
            <a:xfrm>
              <a:off x="4944463" y="927200"/>
              <a:ext cx="1991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lt1"/>
                  </a:solidFill>
                  <a:latin typeface="Maven Pro"/>
                  <a:ea typeface="Maven Pro"/>
                  <a:cs typeface="Maven Pro"/>
                  <a:sym typeface="Maven Pro"/>
                </a:rPr>
                <a:t>Feb 16 - after event</a:t>
              </a:r>
              <a:endParaRPr>
                <a:solidFill>
                  <a:schemeClr val="lt1"/>
                </a:solidFill>
                <a:latin typeface="Maven Pro"/>
                <a:ea typeface="Maven Pro"/>
                <a:cs typeface="Maven Pro"/>
                <a:sym typeface="Maven Pro"/>
              </a:endParaRPr>
            </a:p>
          </p:txBody>
        </p:sp>
      </p:grpSp>
      <p:graphicFrame>
        <p:nvGraphicFramePr>
          <p:cNvPr id="399" name="Google Shape;399;ge0cad0d35f_1_3"/>
          <p:cNvGraphicFramePr/>
          <p:nvPr/>
        </p:nvGraphicFramePr>
        <p:xfrm>
          <a:off x="2880100" y="3763975"/>
          <a:ext cx="3000000" cy="3000000"/>
        </p:xfrm>
        <a:graphic>
          <a:graphicData uri="http://schemas.openxmlformats.org/drawingml/2006/table">
            <a:tbl>
              <a:tblPr>
                <a:noFill/>
                <a:tableStyleId>{CE45F795-8C56-4382-A1D1-6CA5E4853CD1}</a:tableStyleId>
              </a:tblPr>
              <a:tblGrid>
                <a:gridCol w="1691900"/>
                <a:gridCol w="1691900"/>
              </a:tblGrid>
              <a:tr h="337650">
                <a:tc>
                  <a:txBody>
                    <a:bodyPr/>
                    <a:lstStyle/>
                    <a:p>
                      <a:pPr indent="0" lvl="0" marL="0" rtl="0" algn="l">
                        <a:spcBef>
                          <a:spcPts val="0"/>
                        </a:spcBef>
                        <a:spcAft>
                          <a:spcPts val="0"/>
                        </a:spcAft>
                        <a:buNone/>
                      </a:pPr>
                      <a:r>
                        <a:rPr lang="en">
                          <a:solidFill>
                            <a:schemeClr val="lt1"/>
                          </a:solidFill>
                        </a:rPr>
                        <a:t>Lives Lost</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
                          <a:solidFill>
                            <a:schemeClr val="lt1"/>
                          </a:solidFill>
                        </a:rPr>
                        <a:t>At least </a:t>
                      </a:r>
                      <a:r>
                        <a:rPr lang="en">
                          <a:solidFill>
                            <a:schemeClr val="lt1"/>
                          </a:solidFill>
                        </a:rPr>
                        <a:t>151</a:t>
                      </a:r>
                      <a:endParaRPr>
                        <a:solidFill>
                          <a:schemeClr val="lt1"/>
                        </a:solidFill>
                      </a:endParaRPr>
                    </a:p>
                  </a:txBody>
                  <a:tcPr marT="91425" marB="91425" marR="91425" marL="91425"/>
                </a:tc>
              </a:tr>
              <a:tr h="318125">
                <a:tc>
                  <a:txBody>
                    <a:bodyPr/>
                    <a:lstStyle/>
                    <a:p>
                      <a:pPr indent="0" lvl="0" marL="0" rtl="0" algn="l">
                        <a:spcBef>
                          <a:spcPts val="0"/>
                        </a:spcBef>
                        <a:spcAft>
                          <a:spcPts val="0"/>
                        </a:spcAft>
                        <a:buNone/>
                      </a:pPr>
                      <a:r>
                        <a:rPr lang="en">
                          <a:solidFill>
                            <a:schemeClr val="lt1"/>
                          </a:solidFill>
                        </a:rPr>
                        <a:t>Property Damage</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
                          <a:solidFill>
                            <a:schemeClr val="lt1"/>
                          </a:solidFill>
                        </a:rPr>
                        <a:t>US$195.6 billion</a:t>
                      </a:r>
                      <a:endParaRPr>
                        <a:solidFill>
                          <a:schemeClr val="lt1"/>
                        </a:solidFill>
                      </a:endParaRPr>
                    </a:p>
                  </a:txBody>
                  <a:tcPr marT="91425" marB="91425" marR="91425" marL="91425"/>
                </a:tc>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p4"/>
          <p:cNvSpPr txBox="1"/>
          <p:nvPr>
            <p:ph idx="13" type="ctrTitle"/>
          </p:nvPr>
        </p:nvSpPr>
        <p:spPr>
          <a:xfrm>
            <a:off x="6666296" y="3396800"/>
            <a:ext cx="2251800" cy="5778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200"/>
              <a:buNone/>
            </a:pPr>
            <a:r>
              <a:rPr lang="en"/>
              <a:t>CAPABILITY &amp; RECOMMENDATIONS</a:t>
            </a:r>
            <a:endParaRPr/>
          </a:p>
        </p:txBody>
      </p:sp>
      <p:sp>
        <p:nvSpPr>
          <p:cNvPr id="405" name="Google Shape;405;p4"/>
          <p:cNvSpPr txBox="1"/>
          <p:nvPr>
            <p:ph idx="4" type="ctrTitle"/>
          </p:nvPr>
        </p:nvSpPr>
        <p:spPr>
          <a:xfrm>
            <a:off x="3942834" y="3396800"/>
            <a:ext cx="1386600" cy="5778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200"/>
              <a:buNone/>
            </a:pPr>
            <a:r>
              <a:rPr lang="en"/>
              <a:t>JOURNEY &amp; DISCOVERY</a:t>
            </a:r>
            <a:endParaRPr/>
          </a:p>
        </p:txBody>
      </p:sp>
      <p:sp>
        <p:nvSpPr>
          <p:cNvPr id="406" name="Google Shape;406;p4"/>
          <p:cNvSpPr txBox="1"/>
          <p:nvPr>
            <p:ph type="ctrTitle"/>
          </p:nvPr>
        </p:nvSpPr>
        <p:spPr>
          <a:xfrm>
            <a:off x="1223300" y="3396800"/>
            <a:ext cx="2152500" cy="5778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200"/>
              <a:buNone/>
            </a:pPr>
            <a:r>
              <a:rPr lang="en"/>
              <a:t>CHALLENGE &amp;</a:t>
            </a:r>
            <a:br>
              <a:rPr lang="en"/>
            </a:br>
            <a:r>
              <a:rPr lang="en"/>
              <a:t>APPROACH</a:t>
            </a:r>
            <a:endParaRPr/>
          </a:p>
        </p:txBody>
      </p:sp>
      <p:sp>
        <p:nvSpPr>
          <p:cNvPr id="407" name="Google Shape;407;p4"/>
          <p:cNvSpPr txBox="1"/>
          <p:nvPr>
            <p:ph idx="3" type="title"/>
          </p:nvPr>
        </p:nvSpPr>
        <p:spPr>
          <a:xfrm>
            <a:off x="1223300" y="2645887"/>
            <a:ext cx="1753800" cy="577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4800"/>
              <a:buNone/>
            </a:pPr>
            <a:r>
              <a:rPr lang="en"/>
              <a:t>01</a:t>
            </a:r>
            <a:endParaRPr/>
          </a:p>
        </p:txBody>
      </p:sp>
      <p:sp>
        <p:nvSpPr>
          <p:cNvPr id="408" name="Google Shape;408;p4"/>
          <p:cNvSpPr txBox="1"/>
          <p:nvPr>
            <p:ph idx="6" type="title"/>
          </p:nvPr>
        </p:nvSpPr>
        <p:spPr>
          <a:xfrm>
            <a:off x="3942827" y="2645887"/>
            <a:ext cx="1753800" cy="577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4800"/>
              <a:buNone/>
            </a:pPr>
            <a:r>
              <a:rPr lang="en"/>
              <a:t>02</a:t>
            </a:r>
            <a:endParaRPr/>
          </a:p>
        </p:txBody>
      </p:sp>
      <p:sp>
        <p:nvSpPr>
          <p:cNvPr id="409" name="Google Shape;409;p4"/>
          <p:cNvSpPr txBox="1"/>
          <p:nvPr>
            <p:ph idx="7" type="ctrTitle"/>
          </p:nvPr>
        </p:nvSpPr>
        <p:spPr>
          <a:xfrm>
            <a:off x="618825" y="411675"/>
            <a:ext cx="4576200" cy="5778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en"/>
              <a:t>TABLE OF CONTENTS</a:t>
            </a:r>
            <a:endParaRPr/>
          </a:p>
        </p:txBody>
      </p:sp>
      <p:sp>
        <p:nvSpPr>
          <p:cNvPr id="410" name="Google Shape;410;p4"/>
          <p:cNvSpPr txBox="1"/>
          <p:nvPr>
            <p:ph idx="9" type="title"/>
          </p:nvPr>
        </p:nvSpPr>
        <p:spPr>
          <a:xfrm>
            <a:off x="6665704" y="2645887"/>
            <a:ext cx="1753800" cy="577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4800"/>
              <a:buNone/>
            </a:pPr>
            <a:r>
              <a:rPr lang="en"/>
              <a:t>03</a:t>
            </a:r>
            <a:endParaRPr/>
          </a:p>
        </p:txBody>
      </p:sp>
      <p:sp>
        <p:nvSpPr>
          <p:cNvPr id="411" name="Google Shape;411;p4"/>
          <p:cNvSpPr/>
          <p:nvPr/>
        </p:nvSpPr>
        <p:spPr>
          <a:xfrm>
            <a:off x="1223300" y="1562750"/>
            <a:ext cx="824100" cy="8241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2" name="Google Shape;412;p4"/>
          <p:cNvSpPr/>
          <p:nvPr/>
        </p:nvSpPr>
        <p:spPr>
          <a:xfrm>
            <a:off x="3942827" y="1562750"/>
            <a:ext cx="824100" cy="8241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3" name="Google Shape;413;p4"/>
          <p:cNvSpPr/>
          <p:nvPr/>
        </p:nvSpPr>
        <p:spPr>
          <a:xfrm>
            <a:off x="6665704" y="1562750"/>
            <a:ext cx="824100" cy="8241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414" name="Google Shape;414;p4"/>
          <p:cNvCxnSpPr>
            <a:stCxn id="411" idx="1"/>
            <a:endCxn id="407" idx="1"/>
          </p:cNvCxnSpPr>
          <p:nvPr/>
        </p:nvCxnSpPr>
        <p:spPr>
          <a:xfrm>
            <a:off x="1223300" y="1974800"/>
            <a:ext cx="600" cy="960000"/>
          </a:xfrm>
          <a:prstGeom prst="bentConnector3">
            <a:avLst>
              <a:gd fmla="val -39687500" name="adj1"/>
            </a:avLst>
          </a:prstGeom>
          <a:noFill/>
          <a:ln cap="flat" cmpd="sng" w="9525">
            <a:solidFill>
              <a:schemeClr val="lt1"/>
            </a:solidFill>
            <a:prstDash val="solid"/>
            <a:round/>
            <a:headEnd len="sm" w="sm" type="none"/>
            <a:tailEnd len="sm" w="sm" type="none"/>
          </a:ln>
        </p:spPr>
      </p:cxnSp>
      <p:cxnSp>
        <p:nvCxnSpPr>
          <p:cNvPr id="415" name="Google Shape;415;p4"/>
          <p:cNvCxnSpPr>
            <a:stCxn id="412" idx="1"/>
            <a:endCxn id="408" idx="1"/>
          </p:cNvCxnSpPr>
          <p:nvPr/>
        </p:nvCxnSpPr>
        <p:spPr>
          <a:xfrm>
            <a:off x="3942827" y="1974800"/>
            <a:ext cx="600" cy="960000"/>
          </a:xfrm>
          <a:prstGeom prst="bentConnector3">
            <a:avLst>
              <a:gd fmla="val -39687500" name="adj1"/>
            </a:avLst>
          </a:prstGeom>
          <a:noFill/>
          <a:ln cap="flat" cmpd="sng" w="9525">
            <a:solidFill>
              <a:schemeClr val="lt1"/>
            </a:solidFill>
            <a:prstDash val="solid"/>
            <a:round/>
            <a:headEnd len="sm" w="sm" type="none"/>
            <a:tailEnd len="sm" w="sm" type="none"/>
          </a:ln>
        </p:spPr>
      </p:cxnSp>
      <p:cxnSp>
        <p:nvCxnSpPr>
          <p:cNvPr id="416" name="Google Shape;416;p4"/>
          <p:cNvCxnSpPr>
            <a:stCxn id="413" idx="1"/>
            <a:endCxn id="410" idx="1"/>
          </p:cNvCxnSpPr>
          <p:nvPr/>
        </p:nvCxnSpPr>
        <p:spPr>
          <a:xfrm>
            <a:off x="6665704" y="1974800"/>
            <a:ext cx="600" cy="960000"/>
          </a:xfrm>
          <a:prstGeom prst="bentConnector3">
            <a:avLst>
              <a:gd fmla="val -39687500" name="adj1"/>
            </a:avLst>
          </a:prstGeom>
          <a:noFill/>
          <a:ln cap="flat" cmpd="sng" w="9525">
            <a:solidFill>
              <a:schemeClr val="lt1"/>
            </a:solidFill>
            <a:prstDash val="solid"/>
            <a:round/>
            <a:headEnd len="sm" w="sm" type="none"/>
            <a:tailEnd len="sm" w="sm" type="none"/>
          </a:ln>
        </p:spPr>
      </p:cxnSp>
      <p:sp>
        <p:nvSpPr>
          <p:cNvPr id="417" name="Google Shape;417;p4"/>
          <p:cNvSpPr/>
          <p:nvPr/>
        </p:nvSpPr>
        <p:spPr>
          <a:xfrm>
            <a:off x="2276000" y="1324712"/>
            <a:ext cx="238733" cy="238031"/>
          </a:xfrm>
          <a:custGeom>
            <a:rect b="b" l="l" r="r" t="t"/>
            <a:pathLst>
              <a:path extrusionOk="0" h="6575" w="6593">
                <a:moveTo>
                  <a:pt x="6256" y="338"/>
                </a:moveTo>
                <a:lnTo>
                  <a:pt x="6256" y="6237"/>
                </a:lnTo>
                <a:lnTo>
                  <a:pt x="338" y="6237"/>
                </a:lnTo>
                <a:lnTo>
                  <a:pt x="338" y="338"/>
                </a:lnTo>
                <a:close/>
                <a:moveTo>
                  <a:pt x="1" y="1"/>
                </a:moveTo>
                <a:lnTo>
                  <a:pt x="1" y="6574"/>
                </a:lnTo>
                <a:lnTo>
                  <a:pt x="6593" y="6574"/>
                </a:lnTo>
                <a:lnTo>
                  <a:pt x="6593" y="1"/>
                </a:lnTo>
                <a:close/>
              </a:path>
            </a:pathLst>
          </a:custGeom>
          <a:solidFill>
            <a:srgbClr val="FF99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8" name="Google Shape;418;p4"/>
          <p:cNvSpPr/>
          <p:nvPr/>
        </p:nvSpPr>
        <p:spPr>
          <a:xfrm>
            <a:off x="7489808" y="2386862"/>
            <a:ext cx="238733" cy="238031"/>
          </a:xfrm>
          <a:custGeom>
            <a:rect b="b" l="l" r="r" t="t"/>
            <a:pathLst>
              <a:path extrusionOk="0" h="6575" w="6593">
                <a:moveTo>
                  <a:pt x="6256" y="338"/>
                </a:moveTo>
                <a:lnTo>
                  <a:pt x="6256" y="6237"/>
                </a:lnTo>
                <a:lnTo>
                  <a:pt x="338" y="6237"/>
                </a:lnTo>
                <a:lnTo>
                  <a:pt x="338" y="338"/>
                </a:lnTo>
                <a:close/>
                <a:moveTo>
                  <a:pt x="1" y="1"/>
                </a:moveTo>
                <a:lnTo>
                  <a:pt x="1" y="6574"/>
                </a:lnTo>
                <a:lnTo>
                  <a:pt x="6593" y="6574"/>
                </a:lnTo>
                <a:lnTo>
                  <a:pt x="659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9" name="Google Shape;419;p4"/>
          <p:cNvSpPr/>
          <p:nvPr/>
        </p:nvSpPr>
        <p:spPr>
          <a:xfrm>
            <a:off x="1346749" y="1669267"/>
            <a:ext cx="577195" cy="577814"/>
          </a:xfrm>
          <a:custGeom>
            <a:rect b="b" l="l" r="r" t="t"/>
            <a:pathLst>
              <a:path extrusionOk="0" h="11205" w="11193">
                <a:moveTo>
                  <a:pt x="3763" y="358"/>
                </a:moveTo>
                <a:cubicBezTo>
                  <a:pt x="4096" y="358"/>
                  <a:pt x="4346" y="632"/>
                  <a:pt x="4346" y="941"/>
                </a:cubicBezTo>
                <a:cubicBezTo>
                  <a:pt x="4346" y="1144"/>
                  <a:pt x="4239" y="1346"/>
                  <a:pt x="4061" y="1441"/>
                </a:cubicBezTo>
                <a:cubicBezTo>
                  <a:pt x="4013" y="1477"/>
                  <a:pt x="3977" y="1536"/>
                  <a:pt x="3977" y="1596"/>
                </a:cubicBezTo>
                <a:lnTo>
                  <a:pt x="3977" y="2001"/>
                </a:lnTo>
                <a:cubicBezTo>
                  <a:pt x="3977" y="2096"/>
                  <a:pt x="4049" y="2179"/>
                  <a:pt x="4156" y="2179"/>
                </a:cubicBezTo>
                <a:lnTo>
                  <a:pt x="5394" y="2179"/>
                </a:lnTo>
                <a:lnTo>
                  <a:pt x="5394" y="3406"/>
                </a:lnTo>
                <a:cubicBezTo>
                  <a:pt x="5394" y="3513"/>
                  <a:pt x="5466" y="3584"/>
                  <a:pt x="5573" y="3584"/>
                </a:cubicBezTo>
                <a:lnTo>
                  <a:pt x="5966" y="3584"/>
                </a:lnTo>
                <a:cubicBezTo>
                  <a:pt x="6025" y="3584"/>
                  <a:pt x="6085" y="3561"/>
                  <a:pt x="6120" y="3501"/>
                </a:cubicBezTo>
                <a:cubicBezTo>
                  <a:pt x="6228" y="3322"/>
                  <a:pt x="6418" y="3215"/>
                  <a:pt x="6620" y="3215"/>
                </a:cubicBezTo>
                <a:cubicBezTo>
                  <a:pt x="6954" y="3215"/>
                  <a:pt x="7204" y="3489"/>
                  <a:pt x="7204" y="3799"/>
                </a:cubicBezTo>
                <a:cubicBezTo>
                  <a:pt x="7204" y="4120"/>
                  <a:pt x="6942" y="4382"/>
                  <a:pt x="6620" y="4382"/>
                </a:cubicBezTo>
                <a:cubicBezTo>
                  <a:pt x="6418" y="4382"/>
                  <a:pt x="6228" y="4275"/>
                  <a:pt x="6120" y="4096"/>
                </a:cubicBezTo>
                <a:cubicBezTo>
                  <a:pt x="6085" y="4037"/>
                  <a:pt x="6025" y="4001"/>
                  <a:pt x="5966" y="4001"/>
                </a:cubicBezTo>
                <a:lnTo>
                  <a:pt x="5573" y="4001"/>
                </a:lnTo>
                <a:cubicBezTo>
                  <a:pt x="5466" y="4001"/>
                  <a:pt x="5394" y="4084"/>
                  <a:pt x="5394" y="4180"/>
                </a:cubicBezTo>
                <a:lnTo>
                  <a:pt x="5394" y="5418"/>
                </a:lnTo>
                <a:lnTo>
                  <a:pt x="4334" y="5418"/>
                </a:lnTo>
                <a:lnTo>
                  <a:pt x="4334" y="5299"/>
                </a:lnTo>
                <a:cubicBezTo>
                  <a:pt x="4573" y="5120"/>
                  <a:pt x="4704" y="4834"/>
                  <a:pt x="4704" y="4561"/>
                </a:cubicBezTo>
                <a:cubicBezTo>
                  <a:pt x="4704" y="4037"/>
                  <a:pt x="4287" y="3620"/>
                  <a:pt x="3775" y="3620"/>
                </a:cubicBezTo>
                <a:cubicBezTo>
                  <a:pt x="3251" y="3620"/>
                  <a:pt x="2834" y="4037"/>
                  <a:pt x="2834" y="4561"/>
                </a:cubicBezTo>
                <a:cubicBezTo>
                  <a:pt x="2834" y="4858"/>
                  <a:pt x="2965" y="5132"/>
                  <a:pt x="3203" y="5299"/>
                </a:cubicBezTo>
                <a:lnTo>
                  <a:pt x="3203" y="5430"/>
                </a:lnTo>
                <a:lnTo>
                  <a:pt x="2144" y="5430"/>
                </a:lnTo>
                <a:lnTo>
                  <a:pt x="2144" y="2179"/>
                </a:lnTo>
                <a:lnTo>
                  <a:pt x="3382" y="2179"/>
                </a:lnTo>
                <a:cubicBezTo>
                  <a:pt x="3489" y="2179"/>
                  <a:pt x="3561" y="2096"/>
                  <a:pt x="3561" y="2001"/>
                </a:cubicBezTo>
                <a:lnTo>
                  <a:pt x="3561" y="1596"/>
                </a:lnTo>
                <a:cubicBezTo>
                  <a:pt x="3561" y="1536"/>
                  <a:pt x="3537" y="1477"/>
                  <a:pt x="3465" y="1441"/>
                </a:cubicBezTo>
                <a:cubicBezTo>
                  <a:pt x="3299" y="1346"/>
                  <a:pt x="3191" y="1144"/>
                  <a:pt x="3191" y="941"/>
                </a:cubicBezTo>
                <a:cubicBezTo>
                  <a:pt x="3191" y="608"/>
                  <a:pt x="3453" y="358"/>
                  <a:pt x="3763" y="358"/>
                </a:cubicBezTo>
                <a:close/>
                <a:moveTo>
                  <a:pt x="9014" y="5811"/>
                </a:moveTo>
                <a:lnTo>
                  <a:pt x="9014" y="7799"/>
                </a:lnTo>
                <a:lnTo>
                  <a:pt x="9014" y="8025"/>
                </a:lnTo>
                <a:lnTo>
                  <a:pt x="9014" y="9049"/>
                </a:lnTo>
                <a:lnTo>
                  <a:pt x="7775" y="9049"/>
                </a:lnTo>
                <a:cubicBezTo>
                  <a:pt x="7668" y="9049"/>
                  <a:pt x="7597" y="9121"/>
                  <a:pt x="7597" y="9228"/>
                </a:cubicBezTo>
                <a:lnTo>
                  <a:pt x="7597" y="9633"/>
                </a:lnTo>
                <a:cubicBezTo>
                  <a:pt x="7597" y="9692"/>
                  <a:pt x="7621" y="9752"/>
                  <a:pt x="7680" y="9776"/>
                </a:cubicBezTo>
                <a:cubicBezTo>
                  <a:pt x="7859" y="9883"/>
                  <a:pt x="7966" y="10073"/>
                  <a:pt x="7966" y="10288"/>
                </a:cubicBezTo>
                <a:cubicBezTo>
                  <a:pt x="7966" y="10609"/>
                  <a:pt x="7704" y="10871"/>
                  <a:pt x="7382" y="10871"/>
                </a:cubicBezTo>
                <a:cubicBezTo>
                  <a:pt x="7061" y="10871"/>
                  <a:pt x="6811" y="10597"/>
                  <a:pt x="6811" y="10288"/>
                </a:cubicBezTo>
                <a:cubicBezTo>
                  <a:pt x="6811" y="10073"/>
                  <a:pt x="6906" y="9883"/>
                  <a:pt x="7085" y="9776"/>
                </a:cubicBezTo>
                <a:cubicBezTo>
                  <a:pt x="7144" y="9752"/>
                  <a:pt x="7180" y="9692"/>
                  <a:pt x="7180" y="9633"/>
                </a:cubicBezTo>
                <a:lnTo>
                  <a:pt x="7180" y="9228"/>
                </a:lnTo>
                <a:cubicBezTo>
                  <a:pt x="7180" y="9121"/>
                  <a:pt x="7109" y="9049"/>
                  <a:pt x="7001" y="9049"/>
                </a:cubicBezTo>
                <a:lnTo>
                  <a:pt x="5763" y="9049"/>
                </a:lnTo>
                <a:lnTo>
                  <a:pt x="5763" y="7811"/>
                </a:lnTo>
                <a:cubicBezTo>
                  <a:pt x="5763" y="7716"/>
                  <a:pt x="5692" y="7632"/>
                  <a:pt x="5585" y="7632"/>
                </a:cubicBezTo>
                <a:lnTo>
                  <a:pt x="5180" y="7632"/>
                </a:lnTo>
                <a:cubicBezTo>
                  <a:pt x="5120" y="7632"/>
                  <a:pt x="5061" y="7668"/>
                  <a:pt x="5037" y="7728"/>
                </a:cubicBezTo>
                <a:cubicBezTo>
                  <a:pt x="4930" y="7906"/>
                  <a:pt x="4739" y="8013"/>
                  <a:pt x="4525" y="8013"/>
                </a:cubicBezTo>
                <a:cubicBezTo>
                  <a:pt x="4203" y="8013"/>
                  <a:pt x="3953" y="7740"/>
                  <a:pt x="3953" y="7430"/>
                </a:cubicBezTo>
                <a:cubicBezTo>
                  <a:pt x="3953" y="7120"/>
                  <a:pt x="4215" y="6847"/>
                  <a:pt x="4525" y="6847"/>
                </a:cubicBezTo>
                <a:cubicBezTo>
                  <a:pt x="4739" y="6847"/>
                  <a:pt x="4930" y="6954"/>
                  <a:pt x="5037" y="7132"/>
                </a:cubicBezTo>
                <a:cubicBezTo>
                  <a:pt x="5061" y="7192"/>
                  <a:pt x="5120" y="7216"/>
                  <a:pt x="5180" y="7216"/>
                </a:cubicBezTo>
                <a:lnTo>
                  <a:pt x="5585" y="7216"/>
                </a:lnTo>
                <a:cubicBezTo>
                  <a:pt x="5692" y="7216"/>
                  <a:pt x="5763" y="7144"/>
                  <a:pt x="5763" y="7037"/>
                </a:cubicBezTo>
                <a:lnTo>
                  <a:pt x="5763" y="5811"/>
                </a:lnTo>
                <a:lnTo>
                  <a:pt x="6823" y="5811"/>
                </a:lnTo>
                <a:lnTo>
                  <a:pt x="6823" y="5942"/>
                </a:lnTo>
                <a:cubicBezTo>
                  <a:pt x="6585" y="6120"/>
                  <a:pt x="6454" y="6406"/>
                  <a:pt x="6454" y="6680"/>
                </a:cubicBezTo>
                <a:cubicBezTo>
                  <a:pt x="6454" y="7204"/>
                  <a:pt x="6870" y="7621"/>
                  <a:pt x="7382" y="7621"/>
                </a:cubicBezTo>
                <a:cubicBezTo>
                  <a:pt x="7906" y="7621"/>
                  <a:pt x="8323" y="7204"/>
                  <a:pt x="8323" y="6680"/>
                </a:cubicBezTo>
                <a:cubicBezTo>
                  <a:pt x="8323" y="6382"/>
                  <a:pt x="8192" y="6108"/>
                  <a:pt x="7954" y="5942"/>
                </a:cubicBezTo>
                <a:lnTo>
                  <a:pt x="7954" y="5811"/>
                </a:lnTo>
                <a:close/>
                <a:moveTo>
                  <a:pt x="3799" y="1"/>
                </a:moveTo>
                <a:cubicBezTo>
                  <a:pt x="3275" y="1"/>
                  <a:pt x="2858" y="417"/>
                  <a:pt x="2858" y="941"/>
                </a:cubicBezTo>
                <a:cubicBezTo>
                  <a:pt x="2858" y="1239"/>
                  <a:pt x="3001" y="1525"/>
                  <a:pt x="3239" y="1679"/>
                </a:cubicBezTo>
                <a:lnTo>
                  <a:pt x="3239" y="1822"/>
                </a:lnTo>
                <a:lnTo>
                  <a:pt x="2001" y="1822"/>
                </a:lnTo>
                <a:cubicBezTo>
                  <a:pt x="1894" y="1822"/>
                  <a:pt x="1822" y="1894"/>
                  <a:pt x="1822" y="2001"/>
                </a:cubicBezTo>
                <a:lnTo>
                  <a:pt x="1822" y="5608"/>
                </a:lnTo>
                <a:lnTo>
                  <a:pt x="1822" y="6847"/>
                </a:lnTo>
                <a:lnTo>
                  <a:pt x="1691" y="6847"/>
                </a:lnTo>
                <a:cubicBezTo>
                  <a:pt x="1513" y="6609"/>
                  <a:pt x="1227" y="6478"/>
                  <a:pt x="941" y="6478"/>
                </a:cubicBezTo>
                <a:cubicBezTo>
                  <a:pt x="417" y="6478"/>
                  <a:pt x="1" y="6894"/>
                  <a:pt x="1" y="7406"/>
                </a:cubicBezTo>
                <a:cubicBezTo>
                  <a:pt x="1" y="7930"/>
                  <a:pt x="417" y="8347"/>
                  <a:pt x="941" y="8347"/>
                </a:cubicBezTo>
                <a:cubicBezTo>
                  <a:pt x="1239" y="8347"/>
                  <a:pt x="1525" y="8216"/>
                  <a:pt x="1691" y="7978"/>
                </a:cubicBezTo>
                <a:lnTo>
                  <a:pt x="1822" y="7978"/>
                </a:lnTo>
                <a:lnTo>
                  <a:pt x="1822" y="9216"/>
                </a:lnTo>
                <a:cubicBezTo>
                  <a:pt x="1822" y="9311"/>
                  <a:pt x="1894" y="9395"/>
                  <a:pt x="2001" y="9395"/>
                </a:cubicBezTo>
                <a:lnTo>
                  <a:pt x="2620" y="9395"/>
                </a:lnTo>
                <a:cubicBezTo>
                  <a:pt x="2727" y="9395"/>
                  <a:pt x="2799" y="9311"/>
                  <a:pt x="2799" y="9216"/>
                </a:cubicBezTo>
                <a:cubicBezTo>
                  <a:pt x="2799" y="9109"/>
                  <a:pt x="2727" y="9037"/>
                  <a:pt x="2620" y="9037"/>
                </a:cubicBezTo>
                <a:lnTo>
                  <a:pt x="2179" y="9037"/>
                </a:lnTo>
                <a:lnTo>
                  <a:pt x="2179" y="7799"/>
                </a:lnTo>
                <a:cubicBezTo>
                  <a:pt x="2179" y="7692"/>
                  <a:pt x="2108" y="7621"/>
                  <a:pt x="2001" y="7621"/>
                </a:cubicBezTo>
                <a:lnTo>
                  <a:pt x="1596" y="7621"/>
                </a:lnTo>
                <a:cubicBezTo>
                  <a:pt x="1536" y="7621"/>
                  <a:pt x="1477" y="7644"/>
                  <a:pt x="1453" y="7704"/>
                </a:cubicBezTo>
                <a:cubicBezTo>
                  <a:pt x="1346" y="7882"/>
                  <a:pt x="1155" y="7990"/>
                  <a:pt x="941" y="7990"/>
                </a:cubicBezTo>
                <a:cubicBezTo>
                  <a:pt x="620" y="7990"/>
                  <a:pt x="358" y="7728"/>
                  <a:pt x="358" y="7406"/>
                </a:cubicBezTo>
                <a:cubicBezTo>
                  <a:pt x="358" y="7085"/>
                  <a:pt x="632" y="6835"/>
                  <a:pt x="941" y="6835"/>
                </a:cubicBezTo>
                <a:cubicBezTo>
                  <a:pt x="1155" y="6835"/>
                  <a:pt x="1346" y="6930"/>
                  <a:pt x="1453" y="7109"/>
                </a:cubicBezTo>
                <a:cubicBezTo>
                  <a:pt x="1477" y="7168"/>
                  <a:pt x="1536" y="7204"/>
                  <a:pt x="1596" y="7204"/>
                </a:cubicBezTo>
                <a:lnTo>
                  <a:pt x="2001" y="7204"/>
                </a:lnTo>
                <a:cubicBezTo>
                  <a:pt x="2108" y="7204"/>
                  <a:pt x="2179" y="7132"/>
                  <a:pt x="2179" y="7025"/>
                </a:cubicBezTo>
                <a:lnTo>
                  <a:pt x="2179" y="5787"/>
                </a:lnTo>
                <a:lnTo>
                  <a:pt x="3418" y="5787"/>
                </a:lnTo>
                <a:cubicBezTo>
                  <a:pt x="3513" y="5787"/>
                  <a:pt x="3596" y="5716"/>
                  <a:pt x="3596" y="5608"/>
                </a:cubicBezTo>
                <a:lnTo>
                  <a:pt x="3596" y="5204"/>
                </a:lnTo>
                <a:cubicBezTo>
                  <a:pt x="3596" y="5144"/>
                  <a:pt x="3561" y="5085"/>
                  <a:pt x="3501" y="5061"/>
                </a:cubicBezTo>
                <a:cubicBezTo>
                  <a:pt x="3322" y="4954"/>
                  <a:pt x="3215" y="4763"/>
                  <a:pt x="3215" y="4549"/>
                </a:cubicBezTo>
                <a:cubicBezTo>
                  <a:pt x="3215" y="4227"/>
                  <a:pt x="3489" y="3977"/>
                  <a:pt x="3799" y="3977"/>
                </a:cubicBezTo>
                <a:cubicBezTo>
                  <a:pt x="4132" y="3977"/>
                  <a:pt x="4382" y="4239"/>
                  <a:pt x="4382" y="4549"/>
                </a:cubicBezTo>
                <a:cubicBezTo>
                  <a:pt x="4382" y="4763"/>
                  <a:pt x="4275" y="4954"/>
                  <a:pt x="4096" y="5061"/>
                </a:cubicBezTo>
                <a:cubicBezTo>
                  <a:pt x="4037" y="5085"/>
                  <a:pt x="4013" y="5144"/>
                  <a:pt x="4013" y="5204"/>
                </a:cubicBezTo>
                <a:lnTo>
                  <a:pt x="4013" y="5608"/>
                </a:lnTo>
                <a:cubicBezTo>
                  <a:pt x="4013" y="5716"/>
                  <a:pt x="4084" y="5787"/>
                  <a:pt x="4192" y="5787"/>
                </a:cubicBezTo>
                <a:lnTo>
                  <a:pt x="5418" y="5787"/>
                </a:lnTo>
                <a:lnTo>
                  <a:pt x="5418" y="6847"/>
                </a:lnTo>
                <a:lnTo>
                  <a:pt x="5287" y="6847"/>
                </a:lnTo>
                <a:cubicBezTo>
                  <a:pt x="5108" y="6609"/>
                  <a:pt x="4823" y="6478"/>
                  <a:pt x="4549" y="6478"/>
                </a:cubicBezTo>
                <a:cubicBezTo>
                  <a:pt x="4025" y="6478"/>
                  <a:pt x="3608" y="6894"/>
                  <a:pt x="3608" y="7406"/>
                </a:cubicBezTo>
                <a:cubicBezTo>
                  <a:pt x="3608" y="7930"/>
                  <a:pt x="4025" y="8347"/>
                  <a:pt x="4549" y="8347"/>
                </a:cubicBezTo>
                <a:cubicBezTo>
                  <a:pt x="4846" y="8347"/>
                  <a:pt x="5120" y="8216"/>
                  <a:pt x="5287" y="7978"/>
                </a:cubicBezTo>
                <a:lnTo>
                  <a:pt x="5418" y="7978"/>
                </a:lnTo>
                <a:lnTo>
                  <a:pt x="5418" y="9037"/>
                </a:lnTo>
                <a:lnTo>
                  <a:pt x="3168" y="9037"/>
                </a:lnTo>
                <a:cubicBezTo>
                  <a:pt x="3072" y="9037"/>
                  <a:pt x="3001" y="9109"/>
                  <a:pt x="3001" y="9216"/>
                </a:cubicBezTo>
                <a:cubicBezTo>
                  <a:pt x="3001" y="9311"/>
                  <a:pt x="3072" y="9395"/>
                  <a:pt x="3168" y="9395"/>
                </a:cubicBezTo>
                <a:lnTo>
                  <a:pt x="6835" y="9395"/>
                </a:lnTo>
                <a:lnTo>
                  <a:pt x="6835" y="9526"/>
                </a:lnTo>
                <a:cubicBezTo>
                  <a:pt x="6597" y="9704"/>
                  <a:pt x="6466" y="9990"/>
                  <a:pt x="6466" y="10264"/>
                </a:cubicBezTo>
                <a:cubicBezTo>
                  <a:pt x="6466" y="10788"/>
                  <a:pt x="6882" y="11204"/>
                  <a:pt x="7406" y="11204"/>
                </a:cubicBezTo>
                <a:cubicBezTo>
                  <a:pt x="7918" y="11204"/>
                  <a:pt x="8335" y="10788"/>
                  <a:pt x="8335" y="10264"/>
                </a:cubicBezTo>
                <a:cubicBezTo>
                  <a:pt x="8335" y="9966"/>
                  <a:pt x="8204" y="9692"/>
                  <a:pt x="7966" y="9526"/>
                </a:cubicBezTo>
                <a:lnTo>
                  <a:pt x="7966" y="9395"/>
                </a:lnTo>
                <a:lnTo>
                  <a:pt x="9204" y="9395"/>
                </a:lnTo>
                <a:cubicBezTo>
                  <a:pt x="9311" y="9395"/>
                  <a:pt x="9383" y="9311"/>
                  <a:pt x="9383" y="9216"/>
                </a:cubicBezTo>
                <a:lnTo>
                  <a:pt x="9383" y="8002"/>
                </a:lnTo>
                <a:lnTo>
                  <a:pt x="9383" y="7787"/>
                </a:lnTo>
                <a:lnTo>
                  <a:pt x="9383" y="5596"/>
                </a:lnTo>
                <a:lnTo>
                  <a:pt x="9383" y="4358"/>
                </a:lnTo>
                <a:lnTo>
                  <a:pt x="9514" y="4358"/>
                </a:lnTo>
                <a:cubicBezTo>
                  <a:pt x="9692" y="4596"/>
                  <a:pt x="9978" y="4727"/>
                  <a:pt x="10264" y="4727"/>
                </a:cubicBezTo>
                <a:cubicBezTo>
                  <a:pt x="10776" y="4727"/>
                  <a:pt x="11192" y="4311"/>
                  <a:pt x="11192" y="3799"/>
                </a:cubicBezTo>
                <a:cubicBezTo>
                  <a:pt x="11192" y="3287"/>
                  <a:pt x="10776" y="2858"/>
                  <a:pt x="10264" y="2858"/>
                </a:cubicBezTo>
                <a:cubicBezTo>
                  <a:pt x="9966" y="2858"/>
                  <a:pt x="9680" y="2989"/>
                  <a:pt x="9514" y="3227"/>
                </a:cubicBezTo>
                <a:lnTo>
                  <a:pt x="9383" y="3227"/>
                </a:lnTo>
                <a:lnTo>
                  <a:pt x="9383" y="2001"/>
                </a:lnTo>
                <a:cubicBezTo>
                  <a:pt x="9383" y="1894"/>
                  <a:pt x="9311" y="1822"/>
                  <a:pt x="9204" y="1822"/>
                </a:cubicBezTo>
                <a:lnTo>
                  <a:pt x="8609" y="1822"/>
                </a:lnTo>
                <a:cubicBezTo>
                  <a:pt x="8502" y="1822"/>
                  <a:pt x="8430" y="1894"/>
                  <a:pt x="8430" y="2001"/>
                </a:cubicBezTo>
                <a:cubicBezTo>
                  <a:pt x="8430" y="2096"/>
                  <a:pt x="8502" y="2179"/>
                  <a:pt x="8609" y="2179"/>
                </a:cubicBezTo>
                <a:lnTo>
                  <a:pt x="9026" y="2179"/>
                </a:lnTo>
                <a:lnTo>
                  <a:pt x="9026" y="3406"/>
                </a:lnTo>
                <a:cubicBezTo>
                  <a:pt x="9026" y="3513"/>
                  <a:pt x="9097" y="3584"/>
                  <a:pt x="9204" y="3584"/>
                </a:cubicBezTo>
                <a:lnTo>
                  <a:pt x="9609" y="3584"/>
                </a:lnTo>
                <a:cubicBezTo>
                  <a:pt x="9668" y="3584"/>
                  <a:pt x="9728" y="3561"/>
                  <a:pt x="9752" y="3501"/>
                </a:cubicBezTo>
                <a:cubicBezTo>
                  <a:pt x="9859" y="3322"/>
                  <a:pt x="10049" y="3215"/>
                  <a:pt x="10264" y="3215"/>
                </a:cubicBezTo>
                <a:cubicBezTo>
                  <a:pt x="10585" y="3215"/>
                  <a:pt x="10835" y="3489"/>
                  <a:pt x="10835" y="3799"/>
                </a:cubicBezTo>
                <a:cubicBezTo>
                  <a:pt x="10835" y="4120"/>
                  <a:pt x="10573" y="4382"/>
                  <a:pt x="10264" y="4382"/>
                </a:cubicBezTo>
                <a:cubicBezTo>
                  <a:pt x="10049" y="4382"/>
                  <a:pt x="9859" y="4275"/>
                  <a:pt x="9752" y="4096"/>
                </a:cubicBezTo>
                <a:cubicBezTo>
                  <a:pt x="9728" y="4037"/>
                  <a:pt x="9668" y="4001"/>
                  <a:pt x="9609" y="4001"/>
                </a:cubicBezTo>
                <a:lnTo>
                  <a:pt x="9204" y="4001"/>
                </a:lnTo>
                <a:cubicBezTo>
                  <a:pt x="9097" y="4001"/>
                  <a:pt x="9026" y="4084"/>
                  <a:pt x="9026" y="4180"/>
                </a:cubicBezTo>
                <a:lnTo>
                  <a:pt x="9026" y="5418"/>
                </a:lnTo>
                <a:lnTo>
                  <a:pt x="7787" y="5418"/>
                </a:lnTo>
                <a:cubicBezTo>
                  <a:pt x="7680" y="5418"/>
                  <a:pt x="7609" y="5489"/>
                  <a:pt x="7609" y="5596"/>
                </a:cubicBezTo>
                <a:lnTo>
                  <a:pt x="7609" y="6001"/>
                </a:lnTo>
                <a:cubicBezTo>
                  <a:pt x="7609" y="6061"/>
                  <a:pt x="7644" y="6120"/>
                  <a:pt x="7704" y="6144"/>
                </a:cubicBezTo>
                <a:cubicBezTo>
                  <a:pt x="7883" y="6251"/>
                  <a:pt x="7978" y="6442"/>
                  <a:pt x="7978" y="6656"/>
                </a:cubicBezTo>
                <a:cubicBezTo>
                  <a:pt x="7978" y="6978"/>
                  <a:pt x="7716" y="7240"/>
                  <a:pt x="7406" y="7240"/>
                </a:cubicBezTo>
                <a:cubicBezTo>
                  <a:pt x="7073" y="7240"/>
                  <a:pt x="6823" y="6966"/>
                  <a:pt x="6823" y="6656"/>
                </a:cubicBezTo>
                <a:cubicBezTo>
                  <a:pt x="6823" y="6442"/>
                  <a:pt x="6930" y="6251"/>
                  <a:pt x="7109" y="6144"/>
                </a:cubicBezTo>
                <a:cubicBezTo>
                  <a:pt x="7168" y="6120"/>
                  <a:pt x="7192" y="6061"/>
                  <a:pt x="7192" y="6001"/>
                </a:cubicBezTo>
                <a:lnTo>
                  <a:pt x="7192" y="5596"/>
                </a:lnTo>
                <a:cubicBezTo>
                  <a:pt x="7192" y="5489"/>
                  <a:pt x="7121" y="5418"/>
                  <a:pt x="7013" y="5418"/>
                </a:cubicBezTo>
                <a:lnTo>
                  <a:pt x="5775" y="5418"/>
                </a:lnTo>
                <a:lnTo>
                  <a:pt x="5775" y="4358"/>
                </a:lnTo>
                <a:lnTo>
                  <a:pt x="5918" y="4358"/>
                </a:lnTo>
                <a:cubicBezTo>
                  <a:pt x="6097" y="4596"/>
                  <a:pt x="6370" y="4739"/>
                  <a:pt x="6656" y="4739"/>
                </a:cubicBezTo>
                <a:cubicBezTo>
                  <a:pt x="7180" y="4739"/>
                  <a:pt x="7597" y="4323"/>
                  <a:pt x="7597" y="3799"/>
                </a:cubicBezTo>
                <a:cubicBezTo>
                  <a:pt x="7597" y="3275"/>
                  <a:pt x="7180" y="2858"/>
                  <a:pt x="6656" y="2858"/>
                </a:cubicBezTo>
                <a:cubicBezTo>
                  <a:pt x="6359" y="2858"/>
                  <a:pt x="6073" y="2989"/>
                  <a:pt x="5918" y="3227"/>
                </a:cubicBezTo>
                <a:lnTo>
                  <a:pt x="5775" y="3227"/>
                </a:lnTo>
                <a:lnTo>
                  <a:pt x="5775" y="2179"/>
                </a:lnTo>
                <a:lnTo>
                  <a:pt x="8025" y="2179"/>
                </a:lnTo>
                <a:cubicBezTo>
                  <a:pt x="8133" y="2179"/>
                  <a:pt x="8204" y="2096"/>
                  <a:pt x="8204" y="2001"/>
                </a:cubicBezTo>
                <a:cubicBezTo>
                  <a:pt x="8204" y="1894"/>
                  <a:pt x="8133" y="1822"/>
                  <a:pt x="8025" y="1822"/>
                </a:cubicBezTo>
                <a:lnTo>
                  <a:pt x="4370" y="1822"/>
                </a:lnTo>
                <a:lnTo>
                  <a:pt x="4370" y="1679"/>
                </a:lnTo>
                <a:cubicBezTo>
                  <a:pt x="4608" y="1501"/>
                  <a:pt x="4739" y="1227"/>
                  <a:pt x="4739" y="941"/>
                </a:cubicBezTo>
                <a:cubicBezTo>
                  <a:pt x="4739" y="417"/>
                  <a:pt x="4323" y="1"/>
                  <a:pt x="379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20" name="Google Shape;420;p4"/>
          <p:cNvGrpSpPr/>
          <p:nvPr/>
        </p:nvGrpSpPr>
        <p:grpSpPr>
          <a:xfrm>
            <a:off x="6789141" y="1684663"/>
            <a:ext cx="577211" cy="580283"/>
            <a:chOff x="3095745" y="3805393"/>
            <a:chExt cx="352840" cy="354718"/>
          </a:xfrm>
        </p:grpSpPr>
        <p:sp>
          <p:nvSpPr>
            <p:cNvPr id="421" name="Google Shape;421;p4"/>
            <p:cNvSpPr/>
            <p:nvPr/>
          </p:nvSpPr>
          <p:spPr>
            <a:xfrm>
              <a:off x="3095745" y="3805393"/>
              <a:ext cx="272093" cy="271711"/>
            </a:xfrm>
            <a:custGeom>
              <a:rect b="b" l="l" r="r" t="t"/>
              <a:pathLst>
                <a:path extrusionOk="0" h="8537" w="8549">
                  <a:moveTo>
                    <a:pt x="4025" y="0"/>
                  </a:moveTo>
                  <a:cubicBezTo>
                    <a:pt x="3763" y="0"/>
                    <a:pt x="3525" y="179"/>
                    <a:pt x="3489" y="441"/>
                  </a:cubicBezTo>
                  <a:lnTo>
                    <a:pt x="3322" y="1262"/>
                  </a:lnTo>
                  <a:cubicBezTo>
                    <a:pt x="3155" y="1322"/>
                    <a:pt x="2977" y="1381"/>
                    <a:pt x="2834" y="1465"/>
                  </a:cubicBezTo>
                  <a:lnTo>
                    <a:pt x="2132" y="1012"/>
                  </a:lnTo>
                  <a:cubicBezTo>
                    <a:pt x="2036" y="947"/>
                    <a:pt x="1929" y="915"/>
                    <a:pt x="1825" y="915"/>
                  </a:cubicBezTo>
                  <a:cubicBezTo>
                    <a:pt x="1683" y="915"/>
                    <a:pt x="1544" y="974"/>
                    <a:pt x="1441" y="1084"/>
                  </a:cubicBezTo>
                  <a:lnTo>
                    <a:pt x="1084" y="1441"/>
                  </a:lnTo>
                  <a:cubicBezTo>
                    <a:pt x="905" y="1619"/>
                    <a:pt x="881" y="1917"/>
                    <a:pt x="1012" y="2119"/>
                  </a:cubicBezTo>
                  <a:lnTo>
                    <a:pt x="1477" y="2822"/>
                  </a:lnTo>
                  <a:cubicBezTo>
                    <a:pt x="1381" y="2989"/>
                    <a:pt x="1322" y="3155"/>
                    <a:pt x="1262" y="3310"/>
                  </a:cubicBezTo>
                  <a:lnTo>
                    <a:pt x="453" y="3477"/>
                  </a:lnTo>
                  <a:cubicBezTo>
                    <a:pt x="191" y="3524"/>
                    <a:pt x="0" y="3763"/>
                    <a:pt x="0" y="4013"/>
                  </a:cubicBezTo>
                  <a:lnTo>
                    <a:pt x="0" y="4525"/>
                  </a:lnTo>
                  <a:cubicBezTo>
                    <a:pt x="0" y="4775"/>
                    <a:pt x="179" y="5013"/>
                    <a:pt x="453" y="5060"/>
                  </a:cubicBezTo>
                  <a:lnTo>
                    <a:pt x="1262" y="5215"/>
                  </a:lnTo>
                  <a:cubicBezTo>
                    <a:pt x="1322" y="5382"/>
                    <a:pt x="1381" y="5560"/>
                    <a:pt x="1477" y="5715"/>
                  </a:cubicBezTo>
                  <a:lnTo>
                    <a:pt x="1012" y="6406"/>
                  </a:lnTo>
                  <a:cubicBezTo>
                    <a:pt x="869" y="6632"/>
                    <a:pt x="893" y="6918"/>
                    <a:pt x="1084" y="7096"/>
                  </a:cubicBezTo>
                  <a:lnTo>
                    <a:pt x="1441" y="7453"/>
                  </a:lnTo>
                  <a:cubicBezTo>
                    <a:pt x="1544" y="7557"/>
                    <a:pt x="1687" y="7608"/>
                    <a:pt x="1830" y="7608"/>
                  </a:cubicBezTo>
                  <a:cubicBezTo>
                    <a:pt x="1935" y="7608"/>
                    <a:pt x="2041" y="7580"/>
                    <a:pt x="2132" y="7525"/>
                  </a:cubicBezTo>
                  <a:lnTo>
                    <a:pt x="2834" y="7061"/>
                  </a:lnTo>
                  <a:cubicBezTo>
                    <a:pt x="2989" y="7156"/>
                    <a:pt x="3155" y="7215"/>
                    <a:pt x="3322" y="7275"/>
                  </a:cubicBezTo>
                  <a:lnTo>
                    <a:pt x="3489" y="8096"/>
                  </a:lnTo>
                  <a:cubicBezTo>
                    <a:pt x="3525" y="8346"/>
                    <a:pt x="3763" y="8537"/>
                    <a:pt x="4025" y="8537"/>
                  </a:cubicBezTo>
                  <a:lnTo>
                    <a:pt x="4525" y="8537"/>
                  </a:lnTo>
                  <a:cubicBezTo>
                    <a:pt x="4775" y="8537"/>
                    <a:pt x="5013" y="8358"/>
                    <a:pt x="5060" y="8096"/>
                  </a:cubicBezTo>
                  <a:lnTo>
                    <a:pt x="5227" y="7275"/>
                  </a:lnTo>
                  <a:cubicBezTo>
                    <a:pt x="5358" y="7227"/>
                    <a:pt x="5489" y="7180"/>
                    <a:pt x="5632" y="7120"/>
                  </a:cubicBezTo>
                  <a:cubicBezTo>
                    <a:pt x="5692" y="7084"/>
                    <a:pt x="5727" y="6977"/>
                    <a:pt x="5692" y="6894"/>
                  </a:cubicBezTo>
                  <a:cubicBezTo>
                    <a:pt x="5655" y="6821"/>
                    <a:pt x="5584" y="6790"/>
                    <a:pt x="5515" y="6790"/>
                  </a:cubicBezTo>
                  <a:cubicBezTo>
                    <a:pt x="5494" y="6790"/>
                    <a:pt x="5473" y="6793"/>
                    <a:pt x="5453" y="6799"/>
                  </a:cubicBezTo>
                  <a:cubicBezTo>
                    <a:pt x="5299" y="6870"/>
                    <a:pt x="5156" y="6918"/>
                    <a:pt x="5001" y="6965"/>
                  </a:cubicBezTo>
                  <a:cubicBezTo>
                    <a:pt x="4941" y="6977"/>
                    <a:pt x="4882" y="7037"/>
                    <a:pt x="4882" y="7096"/>
                  </a:cubicBezTo>
                  <a:lnTo>
                    <a:pt x="4703" y="8025"/>
                  </a:lnTo>
                  <a:cubicBezTo>
                    <a:pt x="4691" y="8108"/>
                    <a:pt x="4596" y="8180"/>
                    <a:pt x="4513" y="8180"/>
                  </a:cubicBezTo>
                  <a:lnTo>
                    <a:pt x="4001" y="8180"/>
                  </a:lnTo>
                  <a:cubicBezTo>
                    <a:pt x="3917" y="8180"/>
                    <a:pt x="3822" y="8120"/>
                    <a:pt x="3810" y="8025"/>
                  </a:cubicBezTo>
                  <a:lnTo>
                    <a:pt x="3632" y="7096"/>
                  </a:lnTo>
                  <a:cubicBezTo>
                    <a:pt x="3620" y="7037"/>
                    <a:pt x="3572" y="6977"/>
                    <a:pt x="3513" y="6965"/>
                  </a:cubicBezTo>
                  <a:cubicBezTo>
                    <a:pt x="3310" y="6906"/>
                    <a:pt x="3096" y="6811"/>
                    <a:pt x="2905" y="6703"/>
                  </a:cubicBezTo>
                  <a:cubicBezTo>
                    <a:pt x="2876" y="6691"/>
                    <a:pt x="2843" y="6686"/>
                    <a:pt x="2812" y="6686"/>
                  </a:cubicBezTo>
                  <a:cubicBezTo>
                    <a:pt x="2780" y="6686"/>
                    <a:pt x="2751" y="6691"/>
                    <a:pt x="2727" y="6703"/>
                  </a:cubicBezTo>
                  <a:lnTo>
                    <a:pt x="1941" y="7227"/>
                  </a:lnTo>
                  <a:cubicBezTo>
                    <a:pt x="1904" y="7249"/>
                    <a:pt x="1864" y="7260"/>
                    <a:pt x="1824" y="7260"/>
                  </a:cubicBezTo>
                  <a:cubicBezTo>
                    <a:pt x="1774" y="7260"/>
                    <a:pt x="1725" y="7243"/>
                    <a:pt x="1679" y="7203"/>
                  </a:cubicBezTo>
                  <a:lnTo>
                    <a:pt x="1322" y="6846"/>
                  </a:lnTo>
                  <a:cubicBezTo>
                    <a:pt x="1262" y="6787"/>
                    <a:pt x="1250" y="6680"/>
                    <a:pt x="1298" y="6584"/>
                  </a:cubicBezTo>
                  <a:lnTo>
                    <a:pt x="1822" y="5799"/>
                  </a:lnTo>
                  <a:cubicBezTo>
                    <a:pt x="1846" y="5739"/>
                    <a:pt x="1858" y="5679"/>
                    <a:pt x="1822" y="5620"/>
                  </a:cubicBezTo>
                  <a:cubicBezTo>
                    <a:pt x="1715" y="5429"/>
                    <a:pt x="1620" y="5215"/>
                    <a:pt x="1560" y="5013"/>
                  </a:cubicBezTo>
                  <a:cubicBezTo>
                    <a:pt x="1548" y="4953"/>
                    <a:pt x="1489" y="4894"/>
                    <a:pt x="1429" y="4894"/>
                  </a:cubicBezTo>
                  <a:lnTo>
                    <a:pt x="512" y="4715"/>
                  </a:lnTo>
                  <a:cubicBezTo>
                    <a:pt x="417" y="4703"/>
                    <a:pt x="346" y="4608"/>
                    <a:pt x="346" y="4525"/>
                  </a:cubicBezTo>
                  <a:lnTo>
                    <a:pt x="346" y="4013"/>
                  </a:lnTo>
                  <a:cubicBezTo>
                    <a:pt x="346" y="3929"/>
                    <a:pt x="405" y="3834"/>
                    <a:pt x="512" y="3822"/>
                  </a:cubicBezTo>
                  <a:lnTo>
                    <a:pt x="1429" y="3643"/>
                  </a:lnTo>
                  <a:cubicBezTo>
                    <a:pt x="1489" y="3632"/>
                    <a:pt x="1548" y="3584"/>
                    <a:pt x="1560" y="3524"/>
                  </a:cubicBezTo>
                  <a:cubicBezTo>
                    <a:pt x="1620" y="3322"/>
                    <a:pt x="1715" y="3108"/>
                    <a:pt x="1822" y="2917"/>
                  </a:cubicBezTo>
                  <a:cubicBezTo>
                    <a:pt x="1846" y="2858"/>
                    <a:pt x="1846" y="2786"/>
                    <a:pt x="1822" y="2739"/>
                  </a:cubicBezTo>
                  <a:lnTo>
                    <a:pt x="1298" y="1941"/>
                  </a:lnTo>
                  <a:cubicBezTo>
                    <a:pt x="1250" y="1869"/>
                    <a:pt x="1250" y="1762"/>
                    <a:pt x="1322" y="1691"/>
                  </a:cubicBezTo>
                  <a:lnTo>
                    <a:pt x="1679" y="1334"/>
                  </a:lnTo>
                  <a:cubicBezTo>
                    <a:pt x="1714" y="1299"/>
                    <a:pt x="1765" y="1280"/>
                    <a:pt x="1820" y="1280"/>
                  </a:cubicBezTo>
                  <a:cubicBezTo>
                    <a:pt x="1859" y="1280"/>
                    <a:pt x="1901" y="1290"/>
                    <a:pt x="1941" y="1310"/>
                  </a:cubicBezTo>
                  <a:lnTo>
                    <a:pt x="2727" y="1822"/>
                  </a:lnTo>
                  <a:cubicBezTo>
                    <a:pt x="2759" y="1841"/>
                    <a:pt x="2791" y="1853"/>
                    <a:pt x="2822" y="1853"/>
                  </a:cubicBezTo>
                  <a:cubicBezTo>
                    <a:pt x="2850" y="1853"/>
                    <a:pt x="2878" y="1844"/>
                    <a:pt x="2905" y="1822"/>
                  </a:cubicBezTo>
                  <a:cubicBezTo>
                    <a:pt x="3096" y="1727"/>
                    <a:pt x="3310" y="1631"/>
                    <a:pt x="3513" y="1572"/>
                  </a:cubicBezTo>
                  <a:cubicBezTo>
                    <a:pt x="3572" y="1560"/>
                    <a:pt x="3632" y="1500"/>
                    <a:pt x="3632" y="1441"/>
                  </a:cubicBezTo>
                  <a:lnTo>
                    <a:pt x="3810" y="512"/>
                  </a:lnTo>
                  <a:cubicBezTo>
                    <a:pt x="3822" y="429"/>
                    <a:pt x="3917" y="357"/>
                    <a:pt x="4001" y="357"/>
                  </a:cubicBezTo>
                  <a:lnTo>
                    <a:pt x="4513" y="357"/>
                  </a:lnTo>
                  <a:cubicBezTo>
                    <a:pt x="4596" y="357"/>
                    <a:pt x="4691" y="417"/>
                    <a:pt x="4703" y="512"/>
                  </a:cubicBezTo>
                  <a:lnTo>
                    <a:pt x="4882" y="1441"/>
                  </a:lnTo>
                  <a:cubicBezTo>
                    <a:pt x="4894" y="1500"/>
                    <a:pt x="4941" y="1560"/>
                    <a:pt x="5001" y="1572"/>
                  </a:cubicBezTo>
                  <a:cubicBezTo>
                    <a:pt x="5215" y="1631"/>
                    <a:pt x="5418" y="1727"/>
                    <a:pt x="5608" y="1822"/>
                  </a:cubicBezTo>
                  <a:cubicBezTo>
                    <a:pt x="5638" y="1840"/>
                    <a:pt x="5674" y="1849"/>
                    <a:pt x="5706" y="1849"/>
                  </a:cubicBezTo>
                  <a:cubicBezTo>
                    <a:pt x="5739" y="1849"/>
                    <a:pt x="5769" y="1840"/>
                    <a:pt x="5787" y="1822"/>
                  </a:cubicBezTo>
                  <a:lnTo>
                    <a:pt x="6584" y="1310"/>
                  </a:lnTo>
                  <a:cubicBezTo>
                    <a:pt x="6617" y="1288"/>
                    <a:pt x="6656" y="1277"/>
                    <a:pt x="6696" y="1277"/>
                  </a:cubicBezTo>
                  <a:cubicBezTo>
                    <a:pt x="6745" y="1277"/>
                    <a:pt x="6795" y="1294"/>
                    <a:pt x="6835" y="1334"/>
                  </a:cubicBezTo>
                  <a:lnTo>
                    <a:pt x="7192" y="1691"/>
                  </a:lnTo>
                  <a:cubicBezTo>
                    <a:pt x="7251" y="1750"/>
                    <a:pt x="7263" y="1858"/>
                    <a:pt x="7216" y="1941"/>
                  </a:cubicBezTo>
                  <a:lnTo>
                    <a:pt x="6704" y="2739"/>
                  </a:lnTo>
                  <a:cubicBezTo>
                    <a:pt x="6668" y="2798"/>
                    <a:pt x="6656" y="2858"/>
                    <a:pt x="6704" y="2917"/>
                  </a:cubicBezTo>
                  <a:cubicBezTo>
                    <a:pt x="6799" y="3108"/>
                    <a:pt x="6894" y="3322"/>
                    <a:pt x="6954" y="3524"/>
                  </a:cubicBezTo>
                  <a:cubicBezTo>
                    <a:pt x="6965" y="3584"/>
                    <a:pt x="7025" y="3643"/>
                    <a:pt x="7085" y="3643"/>
                  </a:cubicBezTo>
                  <a:lnTo>
                    <a:pt x="8013" y="3822"/>
                  </a:lnTo>
                  <a:cubicBezTo>
                    <a:pt x="8097" y="3834"/>
                    <a:pt x="8168" y="3929"/>
                    <a:pt x="8168" y="4013"/>
                  </a:cubicBezTo>
                  <a:lnTo>
                    <a:pt x="8168" y="4525"/>
                  </a:lnTo>
                  <a:cubicBezTo>
                    <a:pt x="8168" y="4608"/>
                    <a:pt x="8108" y="4703"/>
                    <a:pt x="8013" y="4715"/>
                  </a:cubicBezTo>
                  <a:lnTo>
                    <a:pt x="7085" y="4894"/>
                  </a:lnTo>
                  <a:cubicBezTo>
                    <a:pt x="7025" y="4906"/>
                    <a:pt x="6965" y="4953"/>
                    <a:pt x="6954" y="5013"/>
                  </a:cubicBezTo>
                  <a:cubicBezTo>
                    <a:pt x="6906" y="5156"/>
                    <a:pt x="6846" y="5322"/>
                    <a:pt x="6787" y="5477"/>
                  </a:cubicBezTo>
                  <a:cubicBezTo>
                    <a:pt x="6739" y="5560"/>
                    <a:pt x="6787" y="5668"/>
                    <a:pt x="6882" y="5715"/>
                  </a:cubicBezTo>
                  <a:cubicBezTo>
                    <a:pt x="6903" y="5724"/>
                    <a:pt x="6926" y="5729"/>
                    <a:pt x="6949" y="5729"/>
                  </a:cubicBezTo>
                  <a:cubicBezTo>
                    <a:pt x="7016" y="5729"/>
                    <a:pt x="7085" y="5691"/>
                    <a:pt x="7120" y="5620"/>
                  </a:cubicBezTo>
                  <a:cubicBezTo>
                    <a:pt x="7180" y="5489"/>
                    <a:pt x="7239" y="5358"/>
                    <a:pt x="7275" y="5215"/>
                  </a:cubicBezTo>
                  <a:lnTo>
                    <a:pt x="8097" y="5060"/>
                  </a:lnTo>
                  <a:cubicBezTo>
                    <a:pt x="8347" y="5013"/>
                    <a:pt x="8549" y="4775"/>
                    <a:pt x="8549" y="4525"/>
                  </a:cubicBezTo>
                  <a:lnTo>
                    <a:pt x="8549" y="4013"/>
                  </a:lnTo>
                  <a:cubicBezTo>
                    <a:pt x="8549" y="3763"/>
                    <a:pt x="8370" y="3524"/>
                    <a:pt x="8097" y="3477"/>
                  </a:cubicBezTo>
                  <a:lnTo>
                    <a:pt x="7275" y="3310"/>
                  </a:lnTo>
                  <a:cubicBezTo>
                    <a:pt x="7216" y="3155"/>
                    <a:pt x="7156" y="2977"/>
                    <a:pt x="7073" y="2822"/>
                  </a:cubicBezTo>
                  <a:lnTo>
                    <a:pt x="7537" y="2119"/>
                  </a:lnTo>
                  <a:cubicBezTo>
                    <a:pt x="7680" y="1905"/>
                    <a:pt x="7656" y="1619"/>
                    <a:pt x="7454" y="1441"/>
                  </a:cubicBezTo>
                  <a:lnTo>
                    <a:pt x="7096" y="1084"/>
                  </a:lnTo>
                  <a:cubicBezTo>
                    <a:pt x="6992" y="980"/>
                    <a:pt x="6848" y="924"/>
                    <a:pt x="6705" y="924"/>
                  </a:cubicBezTo>
                  <a:cubicBezTo>
                    <a:pt x="6603" y="924"/>
                    <a:pt x="6502" y="953"/>
                    <a:pt x="6418" y="1012"/>
                  </a:cubicBezTo>
                  <a:lnTo>
                    <a:pt x="5715" y="1465"/>
                  </a:lnTo>
                  <a:cubicBezTo>
                    <a:pt x="5549" y="1381"/>
                    <a:pt x="5394" y="1322"/>
                    <a:pt x="5227" y="1262"/>
                  </a:cubicBezTo>
                  <a:lnTo>
                    <a:pt x="5060" y="441"/>
                  </a:lnTo>
                  <a:cubicBezTo>
                    <a:pt x="5013" y="191"/>
                    <a:pt x="4775" y="0"/>
                    <a:pt x="452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2" name="Google Shape;422;p4"/>
            <p:cNvSpPr/>
            <p:nvPr/>
          </p:nvSpPr>
          <p:spPr>
            <a:xfrm>
              <a:off x="3184798" y="3878883"/>
              <a:ext cx="109550" cy="94018"/>
            </a:xfrm>
            <a:custGeom>
              <a:rect b="b" l="l" r="r" t="t"/>
              <a:pathLst>
                <a:path extrusionOk="0" h="2954" w="3442">
                  <a:moveTo>
                    <a:pt x="1465" y="1"/>
                  </a:moveTo>
                  <a:cubicBezTo>
                    <a:pt x="941" y="1"/>
                    <a:pt x="453" y="191"/>
                    <a:pt x="72" y="561"/>
                  </a:cubicBezTo>
                  <a:cubicBezTo>
                    <a:pt x="0" y="632"/>
                    <a:pt x="0" y="739"/>
                    <a:pt x="72" y="811"/>
                  </a:cubicBezTo>
                  <a:cubicBezTo>
                    <a:pt x="113" y="852"/>
                    <a:pt x="158" y="873"/>
                    <a:pt x="203" y="873"/>
                  </a:cubicBezTo>
                  <a:cubicBezTo>
                    <a:pt x="247" y="873"/>
                    <a:pt x="292" y="852"/>
                    <a:pt x="334" y="811"/>
                  </a:cubicBezTo>
                  <a:cubicBezTo>
                    <a:pt x="631" y="513"/>
                    <a:pt x="1024" y="358"/>
                    <a:pt x="1465" y="358"/>
                  </a:cubicBezTo>
                  <a:cubicBezTo>
                    <a:pt x="2358" y="358"/>
                    <a:pt x="3084" y="1084"/>
                    <a:pt x="3084" y="1977"/>
                  </a:cubicBezTo>
                  <a:cubicBezTo>
                    <a:pt x="3084" y="2227"/>
                    <a:pt x="3024" y="2477"/>
                    <a:pt x="2905" y="2716"/>
                  </a:cubicBezTo>
                  <a:cubicBezTo>
                    <a:pt x="2846" y="2799"/>
                    <a:pt x="2894" y="2894"/>
                    <a:pt x="2977" y="2942"/>
                  </a:cubicBezTo>
                  <a:cubicBezTo>
                    <a:pt x="3013" y="2954"/>
                    <a:pt x="3036" y="2954"/>
                    <a:pt x="3048" y="2954"/>
                  </a:cubicBezTo>
                  <a:cubicBezTo>
                    <a:pt x="3108" y="2954"/>
                    <a:pt x="3167" y="2930"/>
                    <a:pt x="3215" y="2870"/>
                  </a:cubicBezTo>
                  <a:cubicBezTo>
                    <a:pt x="3370" y="2585"/>
                    <a:pt x="3441" y="2287"/>
                    <a:pt x="3441" y="1977"/>
                  </a:cubicBezTo>
                  <a:cubicBezTo>
                    <a:pt x="3441" y="894"/>
                    <a:pt x="2560" y="1"/>
                    <a:pt x="146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3" name="Google Shape;423;p4"/>
            <p:cNvSpPr/>
            <p:nvPr/>
          </p:nvSpPr>
          <p:spPr>
            <a:xfrm>
              <a:off x="3168120" y="3917331"/>
              <a:ext cx="102707" cy="87016"/>
            </a:xfrm>
            <a:custGeom>
              <a:rect b="b" l="l" r="r" t="t"/>
              <a:pathLst>
                <a:path extrusionOk="0" h="2734" w="3227">
                  <a:moveTo>
                    <a:pt x="277" y="0"/>
                  </a:moveTo>
                  <a:cubicBezTo>
                    <a:pt x="203" y="0"/>
                    <a:pt x="136" y="38"/>
                    <a:pt x="108" y="115"/>
                  </a:cubicBezTo>
                  <a:cubicBezTo>
                    <a:pt x="36" y="317"/>
                    <a:pt x="0" y="531"/>
                    <a:pt x="0" y="758"/>
                  </a:cubicBezTo>
                  <a:cubicBezTo>
                    <a:pt x="0" y="1841"/>
                    <a:pt x="881" y="2734"/>
                    <a:pt x="1977" y="2734"/>
                  </a:cubicBezTo>
                  <a:cubicBezTo>
                    <a:pt x="2394" y="2734"/>
                    <a:pt x="2798" y="2603"/>
                    <a:pt x="3144" y="2365"/>
                  </a:cubicBezTo>
                  <a:cubicBezTo>
                    <a:pt x="3215" y="2305"/>
                    <a:pt x="3227" y="2198"/>
                    <a:pt x="3191" y="2127"/>
                  </a:cubicBezTo>
                  <a:cubicBezTo>
                    <a:pt x="3162" y="2075"/>
                    <a:pt x="3106" y="2051"/>
                    <a:pt x="3050" y="2051"/>
                  </a:cubicBezTo>
                  <a:cubicBezTo>
                    <a:pt x="3015" y="2051"/>
                    <a:pt x="2981" y="2061"/>
                    <a:pt x="2953" y="2079"/>
                  </a:cubicBezTo>
                  <a:cubicBezTo>
                    <a:pt x="2667" y="2282"/>
                    <a:pt x="2334" y="2389"/>
                    <a:pt x="2001" y="2389"/>
                  </a:cubicBezTo>
                  <a:cubicBezTo>
                    <a:pt x="1108" y="2389"/>
                    <a:pt x="370" y="1662"/>
                    <a:pt x="370" y="769"/>
                  </a:cubicBezTo>
                  <a:cubicBezTo>
                    <a:pt x="370" y="591"/>
                    <a:pt x="405" y="412"/>
                    <a:pt x="465" y="246"/>
                  </a:cubicBezTo>
                  <a:cubicBezTo>
                    <a:pt x="465" y="138"/>
                    <a:pt x="417" y="43"/>
                    <a:pt x="334" y="7"/>
                  </a:cubicBezTo>
                  <a:cubicBezTo>
                    <a:pt x="315" y="3"/>
                    <a:pt x="296" y="0"/>
                    <a:pt x="27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4" name="Google Shape;424;p4"/>
            <p:cNvSpPr/>
            <p:nvPr/>
          </p:nvSpPr>
          <p:spPr>
            <a:xfrm>
              <a:off x="3264749" y="3976275"/>
              <a:ext cx="183836" cy="183836"/>
            </a:xfrm>
            <a:custGeom>
              <a:rect b="b" l="l" r="r" t="t"/>
              <a:pathLst>
                <a:path extrusionOk="0" h="5776" w="5776">
                  <a:moveTo>
                    <a:pt x="2739" y="1"/>
                  </a:moveTo>
                  <a:cubicBezTo>
                    <a:pt x="2548" y="1"/>
                    <a:pt x="2370" y="156"/>
                    <a:pt x="2322" y="346"/>
                  </a:cubicBezTo>
                  <a:lnTo>
                    <a:pt x="2215" y="846"/>
                  </a:lnTo>
                  <a:cubicBezTo>
                    <a:pt x="2132" y="882"/>
                    <a:pt x="2036" y="930"/>
                    <a:pt x="1953" y="953"/>
                  </a:cubicBezTo>
                  <a:lnTo>
                    <a:pt x="1525" y="668"/>
                  </a:lnTo>
                  <a:cubicBezTo>
                    <a:pt x="1454" y="627"/>
                    <a:pt x="1372" y="606"/>
                    <a:pt x="1291" y="606"/>
                  </a:cubicBezTo>
                  <a:cubicBezTo>
                    <a:pt x="1181" y="606"/>
                    <a:pt x="1071" y="645"/>
                    <a:pt x="989" y="727"/>
                  </a:cubicBezTo>
                  <a:lnTo>
                    <a:pt x="751" y="965"/>
                  </a:lnTo>
                  <a:cubicBezTo>
                    <a:pt x="620" y="1108"/>
                    <a:pt x="584" y="1322"/>
                    <a:pt x="691" y="1501"/>
                  </a:cubicBezTo>
                  <a:lnTo>
                    <a:pt x="977" y="1942"/>
                  </a:lnTo>
                  <a:cubicBezTo>
                    <a:pt x="917" y="2061"/>
                    <a:pt x="870" y="2180"/>
                    <a:pt x="822" y="2311"/>
                  </a:cubicBezTo>
                  <a:cubicBezTo>
                    <a:pt x="786" y="2394"/>
                    <a:pt x="858" y="2501"/>
                    <a:pt x="941" y="2537"/>
                  </a:cubicBezTo>
                  <a:cubicBezTo>
                    <a:pt x="954" y="2541"/>
                    <a:pt x="967" y="2542"/>
                    <a:pt x="980" y="2542"/>
                  </a:cubicBezTo>
                  <a:cubicBezTo>
                    <a:pt x="1055" y="2542"/>
                    <a:pt x="1137" y="2489"/>
                    <a:pt x="1167" y="2418"/>
                  </a:cubicBezTo>
                  <a:cubicBezTo>
                    <a:pt x="1203" y="2275"/>
                    <a:pt x="1251" y="2144"/>
                    <a:pt x="1322" y="2025"/>
                  </a:cubicBezTo>
                  <a:cubicBezTo>
                    <a:pt x="1358" y="1965"/>
                    <a:pt x="1358" y="1894"/>
                    <a:pt x="1322" y="1846"/>
                  </a:cubicBezTo>
                  <a:lnTo>
                    <a:pt x="989" y="1322"/>
                  </a:lnTo>
                  <a:cubicBezTo>
                    <a:pt x="977" y="1299"/>
                    <a:pt x="977" y="1263"/>
                    <a:pt x="1001" y="1239"/>
                  </a:cubicBezTo>
                  <a:lnTo>
                    <a:pt x="1239" y="1001"/>
                  </a:lnTo>
                  <a:cubicBezTo>
                    <a:pt x="1258" y="981"/>
                    <a:pt x="1274" y="973"/>
                    <a:pt x="1291" y="973"/>
                  </a:cubicBezTo>
                  <a:cubicBezTo>
                    <a:pt x="1304" y="973"/>
                    <a:pt x="1318" y="978"/>
                    <a:pt x="1334" y="989"/>
                  </a:cubicBezTo>
                  <a:lnTo>
                    <a:pt x="1846" y="1322"/>
                  </a:lnTo>
                  <a:cubicBezTo>
                    <a:pt x="1878" y="1342"/>
                    <a:pt x="1910" y="1354"/>
                    <a:pt x="1942" y="1354"/>
                  </a:cubicBezTo>
                  <a:cubicBezTo>
                    <a:pt x="1969" y="1354"/>
                    <a:pt x="1997" y="1345"/>
                    <a:pt x="2025" y="1322"/>
                  </a:cubicBezTo>
                  <a:cubicBezTo>
                    <a:pt x="2144" y="1251"/>
                    <a:pt x="2287" y="1203"/>
                    <a:pt x="2417" y="1156"/>
                  </a:cubicBezTo>
                  <a:cubicBezTo>
                    <a:pt x="2477" y="1144"/>
                    <a:pt x="2537" y="1084"/>
                    <a:pt x="2537" y="1025"/>
                  </a:cubicBezTo>
                  <a:lnTo>
                    <a:pt x="2656" y="418"/>
                  </a:lnTo>
                  <a:cubicBezTo>
                    <a:pt x="2656" y="382"/>
                    <a:pt x="2679" y="358"/>
                    <a:pt x="2727" y="358"/>
                  </a:cubicBezTo>
                  <a:lnTo>
                    <a:pt x="3060" y="358"/>
                  </a:lnTo>
                  <a:cubicBezTo>
                    <a:pt x="3084" y="358"/>
                    <a:pt x="3120" y="394"/>
                    <a:pt x="3132" y="418"/>
                  </a:cubicBezTo>
                  <a:lnTo>
                    <a:pt x="3251" y="1025"/>
                  </a:lnTo>
                  <a:cubicBezTo>
                    <a:pt x="3263" y="1084"/>
                    <a:pt x="3310" y="1144"/>
                    <a:pt x="3370" y="1156"/>
                  </a:cubicBezTo>
                  <a:cubicBezTo>
                    <a:pt x="3501" y="1203"/>
                    <a:pt x="3632" y="1251"/>
                    <a:pt x="3751" y="1322"/>
                  </a:cubicBezTo>
                  <a:cubicBezTo>
                    <a:pt x="3781" y="1340"/>
                    <a:pt x="3816" y="1349"/>
                    <a:pt x="3849" y="1349"/>
                  </a:cubicBezTo>
                  <a:cubicBezTo>
                    <a:pt x="3882" y="1349"/>
                    <a:pt x="3912" y="1340"/>
                    <a:pt x="3930" y="1322"/>
                  </a:cubicBezTo>
                  <a:lnTo>
                    <a:pt x="4453" y="989"/>
                  </a:lnTo>
                  <a:cubicBezTo>
                    <a:pt x="4469" y="978"/>
                    <a:pt x="4483" y="973"/>
                    <a:pt x="4497" y="973"/>
                  </a:cubicBezTo>
                  <a:cubicBezTo>
                    <a:pt x="4513" y="973"/>
                    <a:pt x="4529" y="981"/>
                    <a:pt x="4549" y="1001"/>
                  </a:cubicBezTo>
                  <a:lnTo>
                    <a:pt x="4787" y="1239"/>
                  </a:lnTo>
                  <a:cubicBezTo>
                    <a:pt x="4811" y="1263"/>
                    <a:pt x="4811" y="1299"/>
                    <a:pt x="4799" y="1322"/>
                  </a:cubicBezTo>
                  <a:lnTo>
                    <a:pt x="4453" y="1846"/>
                  </a:lnTo>
                  <a:cubicBezTo>
                    <a:pt x="4430" y="1906"/>
                    <a:pt x="4406" y="1965"/>
                    <a:pt x="4453" y="2025"/>
                  </a:cubicBezTo>
                  <a:cubicBezTo>
                    <a:pt x="4525" y="2144"/>
                    <a:pt x="4573" y="2275"/>
                    <a:pt x="4620" y="2418"/>
                  </a:cubicBezTo>
                  <a:cubicBezTo>
                    <a:pt x="4632" y="2477"/>
                    <a:pt x="4692" y="2537"/>
                    <a:pt x="4751" y="2537"/>
                  </a:cubicBezTo>
                  <a:lnTo>
                    <a:pt x="5358" y="2656"/>
                  </a:lnTo>
                  <a:cubicBezTo>
                    <a:pt x="5394" y="2656"/>
                    <a:pt x="5418" y="2680"/>
                    <a:pt x="5418" y="2727"/>
                  </a:cubicBezTo>
                  <a:lnTo>
                    <a:pt x="5418" y="3049"/>
                  </a:lnTo>
                  <a:cubicBezTo>
                    <a:pt x="5418" y="3085"/>
                    <a:pt x="5394" y="3108"/>
                    <a:pt x="5358" y="3132"/>
                  </a:cubicBezTo>
                  <a:lnTo>
                    <a:pt x="4751" y="3251"/>
                  </a:lnTo>
                  <a:cubicBezTo>
                    <a:pt x="4692" y="3263"/>
                    <a:pt x="4632" y="3311"/>
                    <a:pt x="4620" y="3370"/>
                  </a:cubicBezTo>
                  <a:cubicBezTo>
                    <a:pt x="4573" y="3501"/>
                    <a:pt x="4525" y="3632"/>
                    <a:pt x="4453" y="3751"/>
                  </a:cubicBezTo>
                  <a:cubicBezTo>
                    <a:pt x="4430" y="3811"/>
                    <a:pt x="4430" y="3882"/>
                    <a:pt x="4453" y="3930"/>
                  </a:cubicBezTo>
                  <a:lnTo>
                    <a:pt x="4799" y="4454"/>
                  </a:lnTo>
                  <a:cubicBezTo>
                    <a:pt x="4811" y="4478"/>
                    <a:pt x="4811" y="4513"/>
                    <a:pt x="4787" y="4537"/>
                  </a:cubicBezTo>
                  <a:lnTo>
                    <a:pt x="4549" y="4775"/>
                  </a:lnTo>
                  <a:cubicBezTo>
                    <a:pt x="4526" y="4798"/>
                    <a:pt x="4508" y="4806"/>
                    <a:pt x="4489" y="4806"/>
                  </a:cubicBezTo>
                  <a:cubicBezTo>
                    <a:pt x="4478" y="4806"/>
                    <a:pt x="4467" y="4803"/>
                    <a:pt x="4453" y="4799"/>
                  </a:cubicBezTo>
                  <a:lnTo>
                    <a:pt x="3930" y="4454"/>
                  </a:lnTo>
                  <a:cubicBezTo>
                    <a:pt x="3898" y="4435"/>
                    <a:pt x="3866" y="4422"/>
                    <a:pt x="3834" y="4422"/>
                  </a:cubicBezTo>
                  <a:cubicBezTo>
                    <a:pt x="3806" y="4422"/>
                    <a:pt x="3779" y="4432"/>
                    <a:pt x="3751" y="4454"/>
                  </a:cubicBezTo>
                  <a:cubicBezTo>
                    <a:pt x="3632" y="4525"/>
                    <a:pt x="3501" y="4573"/>
                    <a:pt x="3370" y="4621"/>
                  </a:cubicBezTo>
                  <a:cubicBezTo>
                    <a:pt x="3310" y="4632"/>
                    <a:pt x="3251" y="4692"/>
                    <a:pt x="3251" y="4751"/>
                  </a:cubicBezTo>
                  <a:lnTo>
                    <a:pt x="3132" y="5359"/>
                  </a:lnTo>
                  <a:cubicBezTo>
                    <a:pt x="3132" y="5394"/>
                    <a:pt x="3096" y="5418"/>
                    <a:pt x="3060" y="5418"/>
                  </a:cubicBezTo>
                  <a:lnTo>
                    <a:pt x="2727" y="5418"/>
                  </a:lnTo>
                  <a:cubicBezTo>
                    <a:pt x="2703" y="5418"/>
                    <a:pt x="2668" y="5394"/>
                    <a:pt x="2656" y="5359"/>
                  </a:cubicBezTo>
                  <a:lnTo>
                    <a:pt x="2537" y="4751"/>
                  </a:lnTo>
                  <a:cubicBezTo>
                    <a:pt x="2525" y="4692"/>
                    <a:pt x="2477" y="4632"/>
                    <a:pt x="2417" y="4621"/>
                  </a:cubicBezTo>
                  <a:cubicBezTo>
                    <a:pt x="2287" y="4573"/>
                    <a:pt x="2144" y="4525"/>
                    <a:pt x="2025" y="4454"/>
                  </a:cubicBezTo>
                  <a:cubicBezTo>
                    <a:pt x="1995" y="4436"/>
                    <a:pt x="1962" y="4427"/>
                    <a:pt x="1931" y="4427"/>
                  </a:cubicBezTo>
                  <a:cubicBezTo>
                    <a:pt x="1900" y="4427"/>
                    <a:pt x="1870" y="4436"/>
                    <a:pt x="1846" y="4454"/>
                  </a:cubicBezTo>
                  <a:lnTo>
                    <a:pt x="1334" y="4799"/>
                  </a:lnTo>
                  <a:cubicBezTo>
                    <a:pt x="1321" y="4803"/>
                    <a:pt x="1309" y="4806"/>
                    <a:pt x="1298" y="4806"/>
                  </a:cubicBezTo>
                  <a:cubicBezTo>
                    <a:pt x="1279" y="4806"/>
                    <a:pt x="1261" y="4798"/>
                    <a:pt x="1239" y="4775"/>
                  </a:cubicBezTo>
                  <a:lnTo>
                    <a:pt x="1001" y="4537"/>
                  </a:lnTo>
                  <a:cubicBezTo>
                    <a:pt x="977" y="4513"/>
                    <a:pt x="977" y="4478"/>
                    <a:pt x="989" y="4454"/>
                  </a:cubicBezTo>
                  <a:lnTo>
                    <a:pt x="1322" y="3930"/>
                  </a:lnTo>
                  <a:cubicBezTo>
                    <a:pt x="1358" y="3870"/>
                    <a:pt x="1370" y="3811"/>
                    <a:pt x="1322" y="3751"/>
                  </a:cubicBezTo>
                  <a:cubicBezTo>
                    <a:pt x="1251" y="3632"/>
                    <a:pt x="1215" y="3501"/>
                    <a:pt x="1167" y="3370"/>
                  </a:cubicBezTo>
                  <a:cubicBezTo>
                    <a:pt x="1144" y="3311"/>
                    <a:pt x="1084" y="3251"/>
                    <a:pt x="1024" y="3251"/>
                  </a:cubicBezTo>
                  <a:lnTo>
                    <a:pt x="417" y="3132"/>
                  </a:lnTo>
                  <a:cubicBezTo>
                    <a:pt x="393" y="3132"/>
                    <a:pt x="358" y="3097"/>
                    <a:pt x="358" y="3049"/>
                  </a:cubicBezTo>
                  <a:lnTo>
                    <a:pt x="358" y="2727"/>
                  </a:lnTo>
                  <a:cubicBezTo>
                    <a:pt x="358" y="2692"/>
                    <a:pt x="393" y="2668"/>
                    <a:pt x="417" y="2656"/>
                  </a:cubicBezTo>
                  <a:lnTo>
                    <a:pt x="465" y="2632"/>
                  </a:lnTo>
                  <a:cubicBezTo>
                    <a:pt x="548" y="2620"/>
                    <a:pt x="632" y="2525"/>
                    <a:pt x="596" y="2430"/>
                  </a:cubicBezTo>
                  <a:cubicBezTo>
                    <a:pt x="586" y="2352"/>
                    <a:pt x="520" y="2289"/>
                    <a:pt x="444" y="2289"/>
                  </a:cubicBezTo>
                  <a:cubicBezTo>
                    <a:pt x="428" y="2289"/>
                    <a:pt x="410" y="2292"/>
                    <a:pt x="393" y="2299"/>
                  </a:cubicBezTo>
                  <a:lnTo>
                    <a:pt x="346" y="2311"/>
                  </a:lnTo>
                  <a:cubicBezTo>
                    <a:pt x="155" y="2358"/>
                    <a:pt x="1" y="2513"/>
                    <a:pt x="1" y="2727"/>
                  </a:cubicBezTo>
                  <a:lnTo>
                    <a:pt x="1" y="3049"/>
                  </a:lnTo>
                  <a:cubicBezTo>
                    <a:pt x="1" y="3251"/>
                    <a:pt x="155" y="3430"/>
                    <a:pt x="346" y="3466"/>
                  </a:cubicBezTo>
                  <a:lnTo>
                    <a:pt x="846" y="3573"/>
                  </a:lnTo>
                  <a:cubicBezTo>
                    <a:pt x="882" y="3668"/>
                    <a:pt x="929" y="3751"/>
                    <a:pt x="953" y="3847"/>
                  </a:cubicBezTo>
                  <a:lnTo>
                    <a:pt x="679" y="4275"/>
                  </a:lnTo>
                  <a:cubicBezTo>
                    <a:pt x="572" y="4442"/>
                    <a:pt x="584" y="4656"/>
                    <a:pt x="727" y="4811"/>
                  </a:cubicBezTo>
                  <a:lnTo>
                    <a:pt x="977" y="5049"/>
                  </a:lnTo>
                  <a:cubicBezTo>
                    <a:pt x="1055" y="5127"/>
                    <a:pt x="1163" y="5172"/>
                    <a:pt x="1278" y="5172"/>
                  </a:cubicBezTo>
                  <a:cubicBezTo>
                    <a:pt x="1356" y="5172"/>
                    <a:pt x="1436" y="5152"/>
                    <a:pt x="1513" y="5109"/>
                  </a:cubicBezTo>
                  <a:lnTo>
                    <a:pt x="1941" y="4823"/>
                  </a:lnTo>
                  <a:cubicBezTo>
                    <a:pt x="2025" y="4871"/>
                    <a:pt x="2120" y="4894"/>
                    <a:pt x="2203" y="4930"/>
                  </a:cubicBezTo>
                  <a:lnTo>
                    <a:pt x="2310" y="5430"/>
                  </a:lnTo>
                  <a:cubicBezTo>
                    <a:pt x="2358" y="5633"/>
                    <a:pt x="2513" y="5775"/>
                    <a:pt x="2727" y="5775"/>
                  </a:cubicBezTo>
                  <a:lnTo>
                    <a:pt x="3060" y="5775"/>
                  </a:lnTo>
                  <a:cubicBezTo>
                    <a:pt x="3251" y="5775"/>
                    <a:pt x="3430" y="5633"/>
                    <a:pt x="3465" y="5430"/>
                  </a:cubicBezTo>
                  <a:lnTo>
                    <a:pt x="3572" y="4930"/>
                  </a:lnTo>
                  <a:cubicBezTo>
                    <a:pt x="3668" y="4894"/>
                    <a:pt x="3751" y="4859"/>
                    <a:pt x="3846" y="4823"/>
                  </a:cubicBezTo>
                  <a:lnTo>
                    <a:pt x="4275" y="5109"/>
                  </a:lnTo>
                  <a:cubicBezTo>
                    <a:pt x="4344" y="5153"/>
                    <a:pt x="4422" y="5175"/>
                    <a:pt x="4500" y="5175"/>
                  </a:cubicBezTo>
                  <a:cubicBezTo>
                    <a:pt x="4610" y="5175"/>
                    <a:pt x="4720" y="5132"/>
                    <a:pt x="4811" y="5049"/>
                  </a:cubicBezTo>
                  <a:lnTo>
                    <a:pt x="5049" y="4811"/>
                  </a:lnTo>
                  <a:cubicBezTo>
                    <a:pt x="5180" y="4680"/>
                    <a:pt x="5215" y="4454"/>
                    <a:pt x="5108" y="4275"/>
                  </a:cubicBezTo>
                  <a:lnTo>
                    <a:pt x="4823" y="3847"/>
                  </a:lnTo>
                  <a:cubicBezTo>
                    <a:pt x="4870" y="3751"/>
                    <a:pt x="4894" y="3668"/>
                    <a:pt x="4930" y="3573"/>
                  </a:cubicBezTo>
                  <a:lnTo>
                    <a:pt x="5442" y="3466"/>
                  </a:lnTo>
                  <a:cubicBezTo>
                    <a:pt x="5632" y="3430"/>
                    <a:pt x="5775" y="3263"/>
                    <a:pt x="5775" y="3049"/>
                  </a:cubicBezTo>
                  <a:lnTo>
                    <a:pt x="5775" y="2727"/>
                  </a:lnTo>
                  <a:cubicBezTo>
                    <a:pt x="5775" y="2513"/>
                    <a:pt x="5644" y="2358"/>
                    <a:pt x="5454" y="2311"/>
                  </a:cubicBezTo>
                  <a:lnTo>
                    <a:pt x="4942" y="2204"/>
                  </a:lnTo>
                  <a:cubicBezTo>
                    <a:pt x="4918" y="2120"/>
                    <a:pt x="4870" y="2025"/>
                    <a:pt x="4846" y="1942"/>
                  </a:cubicBezTo>
                  <a:lnTo>
                    <a:pt x="5120" y="1501"/>
                  </a:lnTo>
                  <a:cubicBezTo>
                    <a:pt x="5227" y="1346"/>
                    <a:pt x="5215" y="1120"/>
                    <a:pt x="5061" y="965"/>
                  </a:cubicBezTo>
                  <a:lnTo>
                    <a:pt x="4823" y="727"/>
                  </a:lnTo>
                  <a:cubicBezTo>
                    <a:pt x="4745" y="650"/>
                    <a:pt x="4634" y="610"/>
                    <a:pt x="4520" y="610"/>
                  </a:cubicBezTo>
                  <a:cubicBezTo>
                    <a:pt x="4441" y="610"/>
                    <a:pt x="4360" y="629"/>
                    <a:pt x="4287" y="668"/>
                  </a:cubicBezTo>
                  <a:lnTo>
                    <a:pt x="3858" y="953"/>
                  </a:lnTo>
                  <a:cubicBezTo>
                    <a:pt x="3763" y="906"/>
                    <a:pt x="3680" y="882"/>
                    <a:pt x="3596" y="846"/>
                  </a:cubicBezTo>
                  <a:lnTo>
                    <a:pt x="3489" y="346"/>
                  </a:lnTo>
                  <a:cubicBezTo>
                    <a:pt x="3441" y="156"/>
                    <a:pt x="3275" y="1"/>
                    <a:pt x="3072"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5" name="Google Shape;425;p4"/>
            <p:cNvSpPr/>
            <p:nvPr/>
          </p:nvSpPr>
          <p:spPr>
            <a:xfrm>
              <a:off x="3326526" y="4036907"/>
              <a:ext cx="62541" cy="62573"/>
            </a:xfrm>
            <a:custGeom>
              <a:rect b="b" l="l" r="r" t="t"/>
              <a:pathLst>
                <a:path extrusionOk="0" h="1966" w="1965">
                  <a:moveTo>
                    <a:pt x="977" y="1"/>
                  </a:moveTo>
                  <a:cubicBezTo>
                    <a:pt x="441" y="1"/>
                    <a:pt x="0" y="453"/>
                    <a:pt x="0" y="989"/>
                  </a:cubicBezTo>
                  <a:cubicBezTo>
                    <a:pt x="0" y="1525"/>
                    <a:pt x="441" y="1965"/>
                    <a:pt x="977" y="1965"/>
                  </a:cubicBezTo>
                  <a:cubicBezTo>
                    <a:pt x="1203" y="1965"/>
                    <a:pt x="1417" y="1894"/>
                    <a:pt x="1572" y="1763"/>
                  </a:cubicBezTo>
                  <a:cubicBezTo>
                    <a:pt x="1655" y="1703"/>
                    <a:pt x="1667" y="1596"/>
                    <a:pt x="1608" y="1501"/>
                  </a:cubicBezTo>
                  <a:cubicBezTo>
                    <a:pt x="1574" y="1461"/>
                    <a:pt x="1525" y="1439"/>
                    <a:pt x="1473" y="1439"/>
                  </a:cubicBezTo>
                  <a:cubicBezTo>
                    <a:pt x="1434" y="1439"/>
                    <a:pt x="1394" y="1452"/>
                    <a:pt x="1358" y="1477"/>
                  </a:cubicBezTo>
                  <a:cubicBezTo>
                    <a:pt x="1250" y="1561"/>
                    <a:pt x="1119" y="1608"/>
                    <a:pt x="965" y="1608"/>
                  </a:cubicBezTo>
                  <a:cubicBezTo>
                    <a:pt x="619" y="1608"/>
                    <a:pt x="346" y="1322"/>
                    <a:pt x="346" y="977"/>
                  </a:cubicBezTo>
                  <a:cubicBezTo>
                    <a:pt x="346" y="644"/>
                    <a:pt x="619" y="358"/>
                    <a:pt x="977" y="358"/>
                  </a:cubicBezTo>
                  <a:cubicBezTo>
                    <a:pt x="1322" y="358"/>
                    <a:pt x="1608" y="644"/>
                    <a:pt x="1608" y="989"/>
                  </a:cubicBezTo>
                  <a:cubicBezTo>
                    <a:pt x="1608" y="1084"/>
                    <a:pt x="1679" y="1168"/>
                    <a:pt x="1786" y="1168"/>
                  </a:cubicBezTo>
                  <a:cubicBezTo>
                    <a:pt x="1893" y="1168"/>
                    <a:pt x="1965" y="1084"/>
                    <a:pt x="1965" y="989"/>
                  </a:cubicBezTo>
                  <a:cubicBezTo>
                    <a:pt x="1965" y="453"/>
                    <a:pt x="1512" y="1"/>
                    <a:pt x="97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6" name="Google Shape;426;p4"/>
            <p:cNvSpPr/>
            <p:nvPr/>
          </p:nvSpPr>
          <p:spPr>
            <a:xfrm>
              <a:off x="3196542" y="3907687"/>
              <a:ext cx="68238" cy="68238"/>
            </a:xfrm>
            <a:custGeom>
              <a:rect b="b" l="l" r="r" t="t"/>
              <a:pathLst>
                <a:path extrusionOk="0" h="2144" w="2144">
                  <a:moveTo>
                    <a:pt x="1072" y="358"/>
                  </a:moveTo>
                  <a:cubicBezTo>
                    <a:pt x="1477" y="358"/>
                    <a:pt x="1786" y="680"/>
                    <a:pt x="1786" y="1072"/>
                  </a:cubicBezTo>
                  <a:cubicBezTo>
                    <a:pt x="1786" y="1477"/>
                    <a:pt x="1465" y="1787"/>
                    <a:pt x="1072" y="1787"/>
                  </a:cubicBezTo>
                  <a:cubicBezTo>
                    <a:pt x="691" y="1787"/>
                    <a:pt x="358" y="1453"/>
                    <a:pt x="358" y="1072"/>
                  </a:cubicBezTo>
                  <a:cubicBezTo>
                    <a:pt x="358" y="668"/>
                    <a:pt x="691" y="358"/>
                    <a:pt x="1072" y="358"/>
                  </a:cubicBezTo>
                  <a:close/>
                  <a:moveTo>
                    <a:pt x="1072" y="1"/>
                  </a:moveTo>
                  <a:cubicBezTo>
                    <a:pt x="477" y="1"/>
                    <a:pt x="0" y="477"/>
                    <a:pt x="0" y="1072"/>
                  </a:cubicBezTo>
                  <a:cubicBezTo>
                    <a:pt x="0" y="1668"/>
                    <a:pt x="477" y="2144"/>
                    <a:pt x="1072" y="2144"/>
                  </a:cubicBezTo>
                  <a:cubicBezTo>
                    <a:pt x="1667" y="2144"/>
                    <a:pt x="2144" y="1656"/>
                    <a:pt x="2144" y="1072"/>
                  </a:cubicBezTo>
                  <a:cubicBezTo>
                    <a:pt x="2144" y="477"/>
                    <a:pt x="1667"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427" name="Google Shape;427;p4"/>
          <p:cNvPicPr preferRelativeResize="0"/>
          <p:nvPr/>
        </p:nvPicPr>
        <p:blipFill>
          <a:blip r:embed="rId3">
            <a:alphaModFix/>
          </a:blip>
          <a:stretch>
            <a:fillRect/>
          </a:stretch>
        </p:blipFill>
        <p:spPr>
          <a:xfrm>
            <a:off x="4067951" y="1686201"/>
            <a:ext cx="577201" cy="57720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p5"/>
          <p:cNvSpPr txBox="1"/>
          <p:nvPr>
            <p:ph type="ctrTitle"/>
          </p:nvPr>
        </p:nvSpPr>
        <p:spPr>
          <a:xfrm>
            <a:off x="1307825" y="2605375"/>
            <a:ext cx="3590100" cy="8373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1200"/>
              <a:buNone/>
            </a:pPr>
            <a:r>
              <a:rPr lang="en"/>
              <a:t>Challenge &amp; Approach</a:t>
            </a:r>
            <a:endParaRPr/>
          </a:p>
        </p:txBody>
      </p:sp>
      <p:sp>
        <p:nvSpPr>
          <p:cNvPr id="433" name="Google Shape;433;p5"/>
          <p:cNvSpPr/>
          <p:nvPr/>
        </p:nvSpPr>
        <p:spPr>
          <a:xfrm>
            <a:off x="5782875" y="1868575"/>
            <a:ext cx="1085100" cy="10851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4" name="Google Shape;434;p5"/>
          <p:cNvSpPr txBox="1"/>
          <p:nvPr>
            <p:ph idx="2" type="title"/>
          </p:nvPr>
        </p:nvSpPr>
        <p:spPr>
          <a:xfrm>
            <a:off x="5834900" y="2122225"/>
            <a:ext cx="981000" cy="577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4800"/>
              <a:buNone/>
            </a:pPr>
            <a:r>
              <a:rPr lang="en">
                <a:solidFill>
                  <a:schemeClr val="dk2"/>
                </a:solidFill>
              </a:rPr>
              <a:t>01</a:t>
            </a:r>
            <a:endParaRPr>
              <a:solidFill>
                <a:schemeClr val="dk2"/>
              </a:solidFill>
            </a:endParaRPr>
          </a:p>
        </p:txBody>
      </p:sp>
      <p:sp>
        <p:nvSpPr>
          <p:cNvPr id="435" name="Google Shape;435;p5"/>
          <p:cNvSpPr/>
          <p:nvPr/>
        </p:nvSpPr>
        <p:spPr>
          <a:xfrm>
            <a:off x="1370476" y="3869000"/>
            <a:ext cx="6279992" cy="104326"/>
          </a:xfrm>
          <a:custGeom>
            <a:rect b="b" l="l" r="r" t="t"/>
            <a:pathLst>
              <a:path extrusionOk="0" h="2382" w="143387">
                <a:moveTo>
                  <a:pt x="1185" y="0"/>
                </a:moveTo>
                <a:cubicBezTo>
                  <a:pt x="530" y="0"/>
                  <a:pt x="1" y="529"/>
                  <a:pt x="1" y="1184"/>
                </a:cubicBezTo>
                <a:cubicBezTo>
                  <a:pt x="1" y="1840"/>
                  <a:pt x="530" y="2382"/>
                  <a:pt x="1185" y="2382"/>
                </a:cubicBezTo>
                <a:lnTo>
                  <a:pt x="142189" y="2382"/>
                </a:lnTo>
                <a:cubicBezTo>
                  <a:pt x="142844" y="2382"/>
                  <a:pt x="143386" y="1840"/>
                  <a:pt x="143386" y="1184"/>
                </a:cubicBezTo>
                <a:cubicBezTo>
                  <a:pt x="143386" y="529"/>
                  <a:pt x="142844" y="0"/>
                  <a:pt x="142189"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6" name="Google Shape;436;p5"/>
          <p:cNvSpPr/>
          <p:nvPr/>
        </p:nvSpPr>
        <p:spPr>
          <a:xfrm>
            <a:off x="1369950" y="3869000"/>
            <a:ext cx="5074478" cy="104326"/>
          </a:xfrm>
          <a:custGeom>
            <a:rect b="b" l="l" r="r" t="t"/>
            <a:pathLst>
              <a:path extrusionOk="0" h="2382" w="87904">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rgbClr val="00CF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437" name="Google Shape;437;p5"/>
          <p:cNvCxnSpPr>
            <a:stCxn id="433" idx="2"/>
          </p:cNvCxnSpPr>
          <p:nvPr/>
        </p:nvCxnSpPr>
        <p:spPr>
          <a:xfrm>
            <a:off x="6325425" y="2953675"/>
            <a:ext cx="0" cy="978000"/>
          </a:xfrm>
          <a:prstGeom prst="straightConnector1">
            <a:avLst/>
          </a:prstGeom>
          <a:noFill/>
          <a:ln cap="flat" cmpd="sng" w="19050">
            <a:solidFill>
              <a:schemeClr val="accent2"/>
            </a:solidFill>
            <a:prstDash val="solid"/>
            <a:round/>
            <a:headEnd len="sm" w="sm" type="none"/>
            <a:tailEnd len="sm" w="sm" type="none"/>
          </a:ln>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sp>
        <p:nvSpPr>
          <p:cNvPr id="442" name="Google Shape;442;p7"/>
          <p:cNvSpPr txBox="1"/>
          <p:nvPr>
            <p:ph idx="1" type="body"/>
          </p:nvPr>
        </p:nvSpPr>
        <p:spPr>
          <a:xfrm>
            <a:off x="1528750" y="1019850"/>
            <a:ext cx="6984900" cy="2994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t>Energy Supply MUST equal Demand. Discrepancies in Energy Demand forecast causes challenges for Energy Supply.</a:t>
            </a:r>
            <a:endParaRPr/>
          </a:p>
          <a:p>
            <a:pPr indent="0" lvl="0" marL="457200" rtl="0" algn="l">
              <a:lnSpc>
                <a:spcPct val="100000"/>
              </a:lnSpc>
              <a:spcBef>
                <a:spcPts val="0"/>
              </a:spcBef>
              <a:spcAft>
                <a:spcPts val="0"/>
              </a:spcAft>
              <a:buSzPts val="1800"/>
              <a:buNone/>
            </a:pPr>
            <a:r>
              <a:t/>
            </a:r>
            <a:endParaRPr/>
          </a:p>
          <a:p>
            <a:pPr indent="0" lvl="0" marL="0" rtl="0" algn="l">
              <a:lnSpc>
                <a:spcPct val="100000"/>
              </a:lnSpc>
              <a:spcBef>
                <a:spcPts val="0"/>
              </a:spcBef>
              <a:spcAft>
                <a:spcPts val="0"/>
              </a:spcAft>
              <a:buNone/>
            </a:pPr>
            <a:r>
              <a:rPr lang="en"/>
              <a:t>Rooftop solar data is not included in models. Drives model inaccuracy &amp; Influences outlier days</a:t>
            </a:r>
            <a:endParaRPr/>
          </a:p>
          <a:p>
            <a:pPr indent="0" lvl="0" marL="914400" rtl="0" algn="l">
              <a:lnSpc>
                <a:spcPct val="100000"/>
              </a:lnSpc>
              <a:spcBef>
                <a:spcPts val="0"/>
              </a:spcBef>
              <a:spcAft>
                <a:spcPts val="0"/>
              </a:spcAft>
              <a:buSzPts val="1800"/>
              <a:buNone/>
            </a:pPr>
            <a:r>
              <a:t/>
            </a:r>
            <a:endParaRPr/>
          </a:p>
          <a:p>
            <a:pPr indent="0" lvl="0" marL="0" rtl="0" algn="l">
              <a:lnSpc>
                <a:spcPct val="100000"/>
              </a:lnSpc>
              <a:spcBef>
                <a:spcPts val="0"/>
              </a:spcBef>
              <a:spcAft>
                <a:spcPts val="0"/>
              </a:spcAft>
              <a:buNone/>
            </a:pPr>
            <a:r>
              <a:rPr lang="en"/>
              <a:t>Extreme temperatures, driving heating &amp; cooling lead to discrepancies between forecasted &amp; true demand.</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rPr lang="en"/>
              <a:t>Abnormal &amp; non-</a:t>
            </a:r>
            <a:r>
              <a:rPr lang="en"/>
              <a:t>correlated</a:t>
            </a:r>
            <a:r>
              <a:rPr lang="en"/>
              <a:t> </a:t>
            </a:r>
            <a:r>
              <a:rPr lang="en"/>
              <a:t>events</a:t>
            </a:r>
            <a:r>
              <a:rPr lang="en"/>
              <a:t> such as Covid &amp; bushfires</a:t>
            </a:r>
            <a:endParaRPr/>
          </a:p>
          <a:p>
            <a:pPr indent="0" lvl="0" marL="457200" rtl="0" algn="l">
              <a:lnSpc>
                <a:spcPct val="100000"/>
              </a:lnSpc>
              <a:spcBef>
                <a:spcPts val="0"/>
              </a:spcBef>
              <a:spcAft>
                <a:spcPts val="0"/>
              </a:spcAft>
              <a:buSzPts val="1800"/>
              <a:buNone/>
            </a:pPr>
            <a:r>
              <a:t/>
            </a:r>
            <a:endParaRPr/>
          </a:p>
        </p:txBody>
      </p:sp>
      <p:sp>
        <p:nvSpPr>
          <p:cNvPr id="443" name="Google Shape;443;p7"/>
          <p:cNvSpPr txBox="1"/>
          <p:nvPr>
            <p:ph type="ctrTitle"/>
          </p:nvPr>
        </p:nvSpPr>
        <p:spPr>
          <a:xfrm>
            <a:off x="618825" y="411675"/>
            <a:ext cx="4086300" cy="5778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Clr>
                <a:srgbClr val="000000"/>
              </a:buClr>
              <a:buSzPts val="3600"/>
              <a:buNone/>
            </a:pPr>
            <a:r>
              <a:rPr lang="en"/>
              <a:t>Business Challenge</a:t>
            </a:r>
            <a:endParaRPr/>
          </a:p>
        </p:txBody>
      </p:sp>
      <p:grpSp>
        <p:nvGrpSpPr>
          <p:cNvPr id="444" name="Google Shape;444;p7"/>
          <p:cNvGrpSpPr/>
          <p:nvPr/>
        </p:nvGrpSpPr>
        <p:grpSpPr>
          <a:xfrm>
            <a:off x="752862" y="1004650"/>
            <a:ext cx="701725" cy="3009802"/>
            <a:chOff x="752862" y="989475"/>
            <a:chExt cx="701725" cy="3009802"/>
          </a:xfrm>
        </p:grpSpPr>
        <p:grpSp>
          <p:nvGrpSpPr>
            <p:cNvPr id="445" name="Google Shape;445;p7"/>
            <p:cNvGrpSpPr/>
            <p:nvPr/>
          </p:nvGrpSpPr>
          <p:grpSpPr>
            <a:xfrm>
              <a:off x="752862" y="989475"/>
              <a:ext cx="701725" cy="2317902"/>
              <a:chOff x="680816" y="997788"/>
              <a:chExt cx="701725" cy="2317902"/>
            </a:xfrm>
          </p:grpSpPr>
          <p:pic>
            <p:nvPicPr>
              <p:cNvPr descr="Supply And Demand outline" id="446" name="Google Shape;446;p7"/>
              <p:cNvPicPr preferRelativeResize="0"/>
              <p:nvPr/>
            </p:nvPicPr>
            <p:blipFill rotWithShape="1">
              <a:blip r:embed="rId3">
                <a:alphaModFix/>
              </a:blip>
              <a:srcRect b="0" l="0" r="0" t="0"/>
              <a:stretch/>
            </p:blipFill>
            <p:spPr>
              <a:xfrm>
                <a:off x="680816" y="997788"/>
                <a:ext cx="701725" cy="701725"/>
              </a:xfrm>
              <a:prstGeom prst="rect">
                <a:avLst/>
              </a:prstGeom>
              <a:noFill/>
              <a:ln>
                <a:noFill/>
              </a:ln>
            </p:spPr>
          </p:pic>
          <p:pic>
            <p:nvPicPr>
              <p:cNvPr descr="Solar Panels outline" id="447" name="Google Shape;447;p7"/>
              <p:cNvPicPr preferRelativeResize="0"/>
              <p:nvPr/>
            </p:nvPicPr>
            <p:blipFill rotWithShape="1">
              <a:blip r:embed="rId4">
                <a:alphaModFix/>
              </a:blip>
              <a:srcRect b="11730" l="0" r="0" t="-11730"/>
              <a:stretch/>
            </p:blipFill>
            <p:spPr>
              <a:xfrm>
                <a:off x="696875" y="1781697"/>
                <a:ext cx="649705" cy="649705"/>
              </a:xfrm>
              <a:prstGeom prst="rect">
                <a:avLst/>
              </a:prstGeom>
              <a:noFill/>
              <a:ln>
                <a:noFill/>
              </a:ln>
            </p:spPr>
          </p:pic>
          <p:pic>
            <p:nvPicPr>
              <p:cNvPr descr="High temperature outline" id="448" name="Google Shape;448;p7"/>
              <p:cNvPicPr preferRelativeResize="0"/>
              <p:nvPr/>
            </p:nvPicPr>
            <p:blipFill rotWithShape="1">
              <a:blip r:embed="rId5">
                <a:alphaModFix/>
              </a:blip>
              <a:srcRect b="0" l="0" r="0" t="0"/>
              <a:stretch/>
            </p:blipFill>
            <p:spPr>
              <a:xfrm>
                <a:off x="706823" y="2665984"/>
                <a:ext cx="649706" cy="649706"/>
              </a:xfrm>
              <a:prstGeom prst="rect">
                <a:avLst/>
              </a:prstGeom>
              <a:noFill/>
              <a:ln>
                <a:noFill/>
              </a:ln>
            </p:spPr>
          </p:pic>
        </p:grpSp>
        <p:pic>
          <p:nvPicPr>
            <p:cNvPr id="449" name="Google Shape;449;p7"/>
            <p:cNvPicPr preferRelativeResize="0"/>
            <p:nvPr/>
          </p:nvPicPr>
          <p:blipFill>
            <a:blip r:embed="rId6">
              <a:alphaModFix/>
            </a:blip>
            <a:stretch>
              <a:fillRect/>
            </a:stretch>
          </p:blipFill>
          <p:spPr>
            <a:xfrm>
              <a:off x="814825" y="3421475"/>
              <a:ext cx="577801" cy="577801"/>
            </a:xfrm>
            <a:prstGeom prst="rect">
              <a:avLst/>
            </a:prstGeom>
            <a:noFill/>
            <a:ln>
              <a:noFill/>
            </a:ln>
          </p:spPr>
        </p:pic>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 name="Shape 453"/>
        <p:cNvGrpSpPr/>
        <p:nvPr/>
      </p:nvGrpSpPr>
      <p:grpSpPr>
        <a:xfrm>
          <a:off x="0" y="0"/>
          <a:ext cx="0" cy="0"/>
          <a:chOff x="0" y="0"/>
          <a:chExt cx="0" cy="0"/>
        </a:xfrm>
      </p:grpSpPr>
      <p:sp>
        <p:nvSpPr>
          <p:cNvPr id="454" name="Google Shape;454;gdf7886a990_1_0"/>
          <p:cNvSpPr txBox="1"/>
          <p:nvPr>
            <p:ph idx="1" type="body"/>
          </p:nvPr>
        </p:nvSpPr>
        <p:spPr>
          <a:xfrm>
            <a:off x="1670144" y="1381815"/>
            <a:ext cx="6718776" cy="2685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t>Forecasting models are outdated and need improvements</a:t>
            </a:r>
            <a:endParaRPr/>
          </a:p>
          <a:p>
            <a:pPr indent="0" lvl="0" marL="0" rtl="0" algn="l">
              <a:lnSpc>
                <a:spcPct val="100000"/>
              </a:lnSpc>
              <a:spcBef>
                <a:spcPts val="0"/>
              </a:spcBef>
              <a:spcAft>
                <a:spcPts val="0"/>
              </a:spcAft>
              <a:buSzPts val="1800"/>
              <a:buNone/>
            </a:pPr>
            <a:r>
              <a:t/>
            </a:r>
            <a:endParaRPr/>
          </a:p>
          <a:p>
            <a:pPr indent="0" lvl="0" marL="0" rtl="0" algn="l">
              <a:lnSpc>
                <a:spcPct val="100000"/>
              </a:lnSpc>
              <a:spcBef>
                <a:spcPts val="0"/>
              </a:spcBef>
              <a:spcAft>
                <a:spcPts val="0"/>
              </a:spcAft>
              <a:buNone/>
            </a:pPr>
            <a:r>
              <a:rPr lang="en"/>
              <a:t>Outlier Identification</a:t>
            </a:r>
            <a:endParaRPr/>
          </a:p>
          <a:p>
            <a:pPr indent="0" lvl="0" marL="457200" rtl="0" algn="l">
              <a:lnSpc>
                <a:spcPct val="100000"/>
              </a:lnSpc>
              <a:spcBef>
                <a:spcPts val="0"/>
              </a:spcBef>
              <a:spcAft>
                <a:spcPts val="0"/>
              </a:spcAft>
              <a:buSzPts val="1800"/>
              <a:buNone/>
            </a:pPr>
            <a:r>
              <a:t/>
            </a:r>
            <a:endParaRPr/>
          </a:p>
          <a:p>
            <a:pPr indent="0" lvl="0" marL="0" rtl="0" algn="l">
              <a:lnSpc>
                <a:spcPct val="100000"/>
              </a:lnSpc>
              <a:spcBef>
                <a:spcPts val="0"/>
              </a:spcBef>
              <a:spcAft>
                <a:spcPts val="0"/>
              </a:spcAft>
              <a:buNone/>
            </a:pPr>
            <a:r>
              <a:rPr lang="en"/>
              <a:t>Identify additional features to use</a:t>
            </a:r>
            <a:endParaRPr/>
          </a:p>
          <a:p>
            <a:pPr indent="0" lvl="0" marL="457200" rtl="0" algn="l">
              <a:lnSpc>
                <a:spcPct val="100000"/>
              </a:lnSpc>
              <a:spcBef>
                <a:spcPts val="0"/>
              </a:spcBef>
              <a:spcAft>
                <a:spcPts val="0"/>
              </a:spcAft>
              <a:buSzPts val="1800"/>
              <a:buNone/>
            </a:pPr>
            <a:r>
              <a:t/>
            </a:r>
            <a:endParaRPr/>
          </a:p>
          <a:p>
            <a:pPr indent="0" lvl="0" marL="0" rtl="0" algn="l">
              <a:lnSpc>
                <a:spcPct val="100000"/>
              </a:lnSpc>
              <a:spcBef>
                <a:spcPts val="0"/>
              </a:spcBef>
              <a:spcAft>
                <a:spcPts val="0"/>
              </a:spcAft>
              <a:buNone/>
            </a:pPr>
            <a:r>
              <a:rPr lang="en"/>
              <a:t>Identify measures of success</a:t>
            </a:r>
            <a:endParaRPr/>
          </a:p>
          <a:p>
            <a:pPr indent="0" lvl="0" marL="457200" rtl="0" algn="l">
              <a:lnSpc>
                <a:spcPct val="100000"/>
              </a:lnSpc>
              <a:spcBef>
                <a:spcPts val="0"/>
              </a:spcBef>
              <a:spcAft>
                <a:spcPts val="0"/>
              </a:spcAft>
              <a:buSzPts val="1800"/>
              <a:buNone/>
            </a:pPr>
            <a:r>
              <a:t/>
            </a:r>
            <a:endParaRPr/>
          </a:p>
        </p:txBody>
      </p:sp>
      <p:sp>
        <p:nvSpPr>
          <p:cNvPr id="455" name="Google Shape;455;gdf7886a990_1_0"/>
          <p:cNvSpPr txBox="1"/>
          <p:nvPr>
            <p:ph type="ctrTitle"/>
          </p:nvPr>
        </p:nvSpPr>
        <p:spPr>
          <a:xfrm>
            <a:off x="618825" y="411675"/>
            <a:ext cx="4086300" cy="5778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Clr>
                <a:srgbClr val="000000"/>
              </a:buClr>
              <a:buSzPts val="3600"/>
              <a:buNone/>
            </a:pPr>
            <a:r>
              <a:rPr lang="en"/>
              <a:t>Technical Objectives</a:t>
            </a:r>
            <a:endParaRPr/>
          </a:p>
        </p:txBody>
      </p:sp>
      <p:grpSp>
        <p:nvGrpSpPr>
          <p:cNvPr id="456" name="Google Shape;456;gdf7886a990_1_0"/>
          <p:cNvGrpSpPr/>
          <p:nvPr/>
        </p:nvGrpSpPr>
        <p:grpSpPr>
          <a:xfrm>
            <a:off x="846615" y="1339300"/>
            <a:ext cx="733806" cy="2192481"/>
            <a:chOff x="528349" y="1228801"/>
            <a:chExt cx="733806" cy="2192481"/>
          </a:xfrm>
        </p:grpSpPr>
        <p:grpSp>
          <p:nvGrpSpPr>
            <p:cNvPr id="457" name="Google Shape;457;gdf7886a990_1_0"/>
            <p:cNvGrpSpPr/>
            <p:nvPr/>
          </p:nvGrpSpPr>
          <p:grpSpPr>
            <a:xfrm>
              <a:off x="528349" y="1782099"/>
              <a:ext cx="733806" cy="577809"/>
              <a:chOff x="5914725" y="2711315"/>
              <a:chExt cx="914400" cy="914400"/>
            </a:xfrm>
          </p:grpSpPr>
          <p:pic>
            <p:nvPicPr>
              <p:cNvPr descr="Scatterplot outline" id="458" name="Google Shape;458;gdf7886a990_1_0"/>
              <p:cNvPicPr preferRelativeResize="0"/>
              <p:nvPr/>
            </p:nvPicPr>
            <p:blipFill rotWithShape="1">
              <a:blip r:embed="rId3">
                <a:alphaModFix/>
              </a:blip>
              <a:srcRect b="0" l="0" r="0" t="0"/>
              <a:stretch/>
            </p:blipFill>
            <p:spPr>
              <a:xfrm>
                <a:off x="5914725" y="2711315"/>
                <a:ext cx="914400" cy="914400"/>
              </a:xfrm>
              <a:prstGeom prst="rect">
                <a:avLst/>
              </a:prstGeom>
              <a:noFill/>
              <a:ln>
                <a:noFill/>
              </a:ln>
            </p:spPr>
          </p:pic>
          <p:sp>
            <p:nvSpPr>
              <p:cNvPr id="459" name="Google Shape;459;gdf7886a990_1_0"/>
              <p:cNvSpPr/>
              <p:nvPr/>
            </p:nvSpPr>
            <p:spPr>
              <a:xfrm>
                <a:off x="6208294" y="2884565"/>
                <a:ext cx="54000" cy="54000"/>
              </a:xfrm>
              <a:prstGeom prst="ellipse">
                <a:avLst/>
              </a:prstGeom>
              <a:solidFill>
                <a:schemeClr val="accent1"/>
              </a:solidFill>
              <a:ln cap="flat" cmpd="sng" w="25400">
                <a:solidFill>
                  <a:srgbClr val="FFA7B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pic>
          <p:nvPicPr>
            <p:cNvPr descr="Modeling - Free computer icons" id="460" name="Google Shape;460;gdf7886a990_1_0"/>
            <p:cNvPicPr preferRelativeResize="0"/>
            <p:nvPr/>
          </p:nvPicPr>
          <p:blipFill rotWithShape="1">
            <a:blip r:embed="rId4">
              <a:alphaModFix/>
            </a:blip>
            <a:srcRect b="0" l="0" r="0" t="0"/>
            <a:stretch/>
          </p:blipFill>
          <p:spPr>
            <a:xfrm>
              <a:off x="618826" y="1228801"/>
              <a:ext cx="553270" cy="553270"/>
            </a:xfrm>
            <a:prstGeom prst="rect">
              <a:avLst/>
            </a:prstGeom>
            <a:noFill/>
            <a:ln>
              <a:noFill/>
            </a:ln>
          </p:spPr>
        </p:pic>
        <p:pic>
          <p:nvPicPr>
            <p:cNvPr descr="Database with solid fill" id="461" name="Google Shape;461;gdf7886a990_1_0"/>
            <p:cNvPicPr preferRelativeResize="0"/>
            <p:nvPr/>
          </p:nvPicPr>
          <p:blipFill rotWithShape="1">
            <a:blip r:embed="rId5">
              <a:alphaModFix/>
            </a:blip>
            <a:srcRect b="0" l="0" r="0" t="0"/>
            <a:stretch/>
          </p:blipFill>
          <p:spPr>
            <a:xfrm>
              <a:off x="597215" y="2380246"/>
              <a:ext cx="574881" cy="574881"/>
            </a:xfrm>
            <a:prstGeom prst="rect">
              <a:avLst/>
            </a:prstGeom>
            <a:noFill/>
            <a:ln>
              <a:noFill/>
            </a:ln>
          </p:spPr>
        </p:pic>
        <p:pic>
          <p:nvPicPr>
            <p:cNvPr descr="Bullseye outline" id="462" name="Google Shape;462;gdf7886a990_1_0"/>
            <p:cNvPicPr preferRelativeResize="0"/>
            <p:nvPr/>
          </p:nvPicPr>
          <p:blipFill rotWithShape="1">
            <a:blip r:embed="rId6">
              <a:alphaModFix/>
            </a:blip>
            <a:srcRect b="0" l="0" r="0" t="0"/>
            <a:stretch/>
          </p:blipFill>
          <p:spPr>
            <a:xfrm>
              <a:off x="674641" y="2979644"/>
              <a:ext cx="441638" cy="441638"/>
            </a:xfrm>
            <a:prstGeom prst="rect">
              <a:avLst/>
            </a:prstGeom>
            <a:noFill/>
            <a:ln>
              <a:noFill/>
            </a:ln>
          </p:spPr>
        </p:pic>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sp>
        <p:nvSpPr>
          <p:cNvPr id="467" name="Google Shape;467;ge0c60df943_0_172"/>
          <p:cNvSpPr txBox="1"/>
          <p:nvPr>
            <p:ph idx="6" type="ctrTitle"/>
          </p:nvPr>
        </p:nvSpPr>
        <p:spPr>
          <a:xfrm>
            <a:off x="618825" y="411675"/>
            <a:ext cx="7008000" cy="5778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Clr>
                <a:srgbClr val="000000"/>
              </a:buClr>
              <a:buSzPts val="3600"/>
              <a:buNone/>
            </a:pPr>
            <a:r>
              <a:rPr lang="en"/>
              <a:t>Measure of Success and outlier definition</a:t>
            </a:r>
            <a:endParaRPr/>
          </a:p>
        </p:txBody>
      </p:sp>
      <p:pic>
        <p:nvPicPr>
          <p:cNvPr id="468" name="Google Shape;468;ge0c60df943_0_172"/>
          <p:cNvPicPr preferRelativeResize="0"/>
          <p:nvPr/>
        </p:nvPicPr>
        <p:blipFill>
          <a:blip r:embed="rId3">
            <a:alphaModFix/>
          </a:blip>
          <a:stretch>
            <a:fillRect/>
          </a:stretch>
        </p:blipFill>
        <p:spPr>
          <a:xfrm>
            <a:off x="618825" y="989475"/>
            <a:ext cx="4681674" cy="3258824"/>
          </a:xfrm>
          <a:prstGeom prst="rect">
            <a:avLst/>
          </a:prstGeom>
          <a:noFill/>
          <a:ln>
            <a:noFill/>
          </a:ln>
        </p:spPr>
      </p:pic>
      <p:sp>
        <p:nvSpPr>
          <p:cNvPr id="469" name="Google Shape;469;ge0c60df943_0_172"/>
          <p:cNvSpPr txBox="1"/>
          <p:nvPr/>
        </p:nvSpPr>
        <p:spPr>
          <a:xfrm>
            <a:off x="6072300" y="2048400"/>
            <a:ext cx="23616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Maven Pro"/>
                <a:ea typeface="Maven Pro"/>
                <a:cs typeface="Maven Pro"/>
                <a:sym typeface="Maven Pro"/>
              </a:rPr>
              <a:t>Difference</a:t>
            </a:r>
            <a:r>
              <a:rPr lang="en">
                <a:solidFill>
                  <a:schemeClr val="lt1"/>
                </a:solidFill>
                <a:latin typeface="Maven Pro"/>
                <a:ea typeface="Maven Pro"/>
                <a:cs typeface="Maven Pro"/>
                <a:sym typeface="Maven Pro"/>
              </a:rPr>
              <a:t> between Total Demand and Forecast demand year on year for the AEMO model</a:t>
            </a:r>
            <a:endParaRPr>
              <a:solidFill>
                <a:schemeClr val="lt1"/>
              </a:solidFill>
              <a:latin typeface="Maven Pro"/>
              <a:ea typeface="Maven Pro"/>
              <a:cs typeface="Maven Pro"/>
              <a:sym typeface="Maven Pro"/>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Data Science Consulting by Slidesgo">
  <a:themeElements>
    <a:clrScheme name="Simple Light">
      <a:dk1>
        <a:srgbClr val="1A5E8F"/>
      </a:dk1>
      <a:lt1>
        <a:srgbClr val="FFFFFF"/>
      </a:lt1>
      <a:dk2>
        <a:srgbClr val="002845"/>
      </a:dk2>
      <a:lt2>
        <a:srgbClr val="FFD6E1"/>
      </a:lt2>
      <a:accent1>
        <a:srgbClr val="E898AC"/>
      </a:accent1>
      <a:accent2>
        <a:srgbClr val="00CFCC"/>
      </a:accent2>
      <a:accent3>
        <a:srgbClr val="FF9973"/>
      </a:accent3>
      <a:accent4>
        <a:srgbClr val="F64975"/>
      </a:accent4>
      <a:accent5>
        <a:srgbClr val="5EFFFD"/>
      </a:accent5>
      <a:accent6>
        <a:srgbClr val="FC723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James Cleaver</dc:creator>
</cp:coreProperties>
</file>